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75" r:id="rId3"/>
    <p:sldId id="278" r:id="rId4"/>
    <p:sldId id="279" r:id="rId5"/>
    <p:sldId id="281" r:id="rId6"/>
    <p:sldId id="284" r:id="rId8"/>
  </p:sldIdLst>
  <p:sldSz cx="12192000" cy="6858000" type="screen16x9"/>
  <p:notesSz cx="6858000" cy="9144000"/>
  <p:embeddedFontLst>
    <p:embeddedFont>
      <p:font typeface="Arial Rounded MT Bold" panose="020F0704030504030204" pitchFamily="34" charset="0"/>
      <p:regular r:id="rId12"/>
    </p:embeddedFont>
    <p:embeddedFont>
      <p:font typeface="等线" panose="02010600030101010101" charset="-122"/>
      <p:regular r:id="rId13"/>
    </p:embeddedFont>
    <p:embeddedFont>
      <p:font typeface="华文中宋" panose="02010600040101010101" charset="-122"/>
      <p:regular r:id="rId14"/>
    </p:embeddedFont>
  </p:embeddedFontLst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EDE"/>
    <a:srgbClr val="CCDFE3"/>
    <a:srgbClr val="44382A"/>
    <a:srgbClr val="F3F9FB"/>
    <a:srgbClr val="D3D1A5"/>
    <a:srgbClr val="FFFFFF"/>
    <a:srgbClr val="C7C48B"/>
    <a:srgbClr val="535127"/>
    <a:srgbClr val="A9A551"/>
    <a:srgbClr val="E3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7.xml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122EB-0D82-4FEC-B52B-BA999DAAF3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1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1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B6499-043E-47BA-A823-8B892BE88E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2BB6499-043E-47BA-A823-8B892BE88E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"/>
          <p:cNvGrpSpPr/>
          <p:nvPr userDrawn="1"/>
        </p:nvGrpSpPr>
        <p:grpSpPr>
          <a:xfrm>
            <a:off x="0" y="1660525"/>
            <a:ext cx="12192000" cy="3536950"/>
            <a:chOff x="0" y="1660525"/>
            <a:chExt cx="12192000" cy="3536950"/>
          </a:xfrm>
        </p:grpSpPr>
        <p:pic>
          <p:nvPicPr>
            <p:cNvPr id="2097152" name="图片 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660525"/>
              <a:ext cx="12192000" cy="3536950"/>
            </a:xfrm>
            <a:prstGeom prst="rect">
              <a:avLst/>
            </a:prstGeom>
          </p:spPr>
        </p:pic>
        <p:sp>
          <p:nvSpPr>
            <p:cNvPr id="1048576" name="文本框 3"/>
            <p:cNvSpPr txBox="1"/>
            <p:nvPr userDrawn="1"/>
          </p:nvSpPr>
          <p:spPr>
            <a:xfrm>
              <a:off x="901700" y="1660525"/>
              <a:ext cx="1752600" cy="49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作者信息：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6.png"/><Relationship Id="rId4" Type="http://schemas.openxmlformats.org/officeDocument/2006/relationships/tags" Target="../tags/tag3.xml"/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1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../media/image26.png"/><Relationship Id="rId6" Type="http://schemas.openxmlformats.org/officeDocument/2006/relationships/tags" Target="../tags/tag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tags" Target="../tags/tag15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6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200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3585029"/>
            <a:ext cx="4267200" cy="3200400"/>
          </a:xfrm>
          <a:prstGeom prst="rect">
            <a:avLst/>
          </a:prstGeom>
        </p:spPr>
      </p:pic>
      <p:pic>
        <p:nvPicPr>
          <p:cNvPr id="2097203" name="图片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21625" y="0"/>
            <a:ext cx="2205446" cy="1465832"/>
          </a:xfrm>
          <a:prstGeom prst="rect">
            <a:avLst/>
          </a:prstGeom>
        </p:spPr>
      </p:pic>
      <p:pic>
        <p:nvPicPr>
          <p:cNvPr id="2097204" name="图片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89518" y="3503153"/>
            <a:ext cx="1714858" cy="1924106"/>
          </a:xfrm>
          <a:prstGeom prst="rect">
            <a:avLst/>
          </a:prstGeom>
        </p:spPr>
      </p:pic>
      <p:pic>
        <p:nvPicPr>
          <p:cNvPr id="2097205" name="图片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682192" flipH="1">
            <a:off x="10268558" y="-963958"/>
            <a:ext cx="1109352" cy="1969060"/>
          </a:xfrm>
          <a:prstGeom prst="rect">
            <a:avLst/>
          </a:prstGeom>
        </p:spPr>
      </p:pic>
      <p:pic>
        <p:nvPicPr>
          <p:cNvPr id="2097206" name="图片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9018">
            <a:off x="11045029" y="60869"/>
            <a:ext cx="1745778" cy="1884780"/>
          </a:xfrm>
          <a:prstGeom prst="rect">
            <a:avLst/>
          </a:prstGeom>
        </p:spPr>
      </p:pic>
      <p:pic>
        <p:nvPicPr>
          <p:cNvPr id="2097207" name="图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339027" y="1294760"/>
            <a:ext cx="1422400" cy="2226074"/>
          </a:xfrm>
          <a:prstGeom prst="rect">
            <a:avLst/>
          </a:prstGeom>
        </p:spPr>
      </p:pic>
      <p:pic>
        <p:nvPicPr>
          <p:cNvPr id="2097208" name="图片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0967" y="3283890"/>
            <a:ext cx="1517092" cy="2022790"/>
          </a:xfrm>
          <a:prstGeom prst="rect">
            <a:avLst/>
          </a:prstGeom>
        </p:spPr>
      </p:pic>
      <p:pic>
        <p:nvPicPr>
          <p:cNvPr id="2097209" name="图片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401189">
            <a:off x="10872511" y="1926622"/>
            <a:ext cx="1973942" cy="1445038"/>
          </a:xfrm>
          <a:prstGeom prst="rect">
            <a:avLst/>
          </a:prstGeom>
        </p:spPr>
      </p:pic>
      <p:pic>
        <p:nvPicPr>
          <p:cNvPr id="2097210" name="图片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88553">
            <a:off x="9307053" y="6132683"/>
            <a:ext cx="1849814" cy="1161294"/>
          </a:xfrm>
          <a:prstGeom prst="rect">
            <a:avLst/>
          </a:prstGeom>
        </p:spPr>
      </p:pic>
      <p:pic>
        <p:nvPicPr>
          <p:cNvPr id="2097211" name="图片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3235" y="4992736"/>
            <a:ext cx="2248214" cy="2248214"/>
          </a:xfrm>
          <a:prstGeom prst="rect">
            <a:avLst/>
          </a:prstGeom>
        </p:spPr>
      </p:pic>
      <p:pic>
        <p:nvPicPr>
          <p:cNvPr id="2097212" name="图片 1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209" y="5761306"/>
            <a:ext cx="1475188" cy="1622129"/>
          </a:xfrm>
          <a:prstGeom prst="rect">
            <a:avLst/>
          </a:prstGeom>
        </p:spPr>
      </p:pic>
      <p:pic>
        <p:nvPicPr>
          <p:cNvPr id="2097213" name="图片 1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 flipH="1">
            <a:off x="1075978" y="-216169"/>
            <a:ext cx="1129468" cy="1175886"/>
          </a:xfrm>
          <a:prstGeom prst="rect">
            <a:avLst/>
          </a:prstGeom>
        </p:spPr>
      </p:pic>
      <p:pic>
        <p:nvPicPr>
          <p:cNvPr id="2097214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28020" y="4909122"/>
            <a:ext cx="1948878" cy="1948878"/>
          </a:xfrm>
          <a:prstGeom prst="rect">
            <a:avLst/>
          </a:prstGeom>
        </p:spPr>
      </p:pic>
      <p:sp>
        <p:nvSpPr>
          <p:cNvPr id="1" name="文本框 31"/>
          <p:cNvSpPr txBox="1"/>
          <p:nvPr>
            <p:custDataLst>
              <p:tags r:id="rId14"/>
            </p:custDataLst>
          </p:nvPr>
        </p:nvSpPr>
        <p:spPr>
          <a:xfrm>
            <a:off x="3787285" y="1006929"/>
            <a:ext cx="4541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—C1—</a:t>
            </a:r>
            <a:endParaRPr lang="en-US" altLang="zh-CN" sz="2800">
              <a:solidFill>
                <a:srgbClr val="44382A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文本框 32"/>
          <p:cNvSpPr txBox="1"/>
          <p:nvPr>
            <p:custDataLst>
              <p:tags r:id="rId15"/>
            </p:custDataLst>
          </p:nvPr>
        </p:nvSpPr>
        <p:spPr>
          <a:xfrm>
            <a:off x="3787285" y="3912386"/>
            <a:ext cx="454123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1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—22373100 </a:t>
            </a:r>
            <a:r>
              <a:rPr lang="zh-CN" altLang="en-US" sz="11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郑悦</a:t>
            </a:r>
            <a:r>
              <a:rPr lang="en-US" altLang="zh-CN" sz="1100">
                <a:solidFill>
                  <a:srgbClr val="44382A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—</a:t>
            </a:r>
            <a:endParaRPr lang="zh-CN" altLang="en-US" sz="1100">
              <a:solidFill>
                <a:srgbClr val="44382A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97538" y="1864360"/>
            <a:ext cx="795655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9600" b="1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</a:t>
            </a:r>
            <a:endParaRPr lang="en-US" altLang="zh-CN" sz="9600" b="1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8" name="组合 6"/>
          <p:cNvGrpSpPr/>
          <p:nvPr/>
        </p:nvGrpSpPr>
        <p:grpSpPr>
          <a:xfrm>
            <a:off x="332193" y="0"/>
            <a:ext cx="11527615" cy="6858000"/>
            <a:chOff x="304800" y="90714"/>
            <a:chExt cx="11527615" cy="4762500"/>
          </a:xfrm>
          <a:solidFill>
            <a:schemeClr val="bg1"/>
          </a:solidFill>
        </p:grpSpPr>
        <p:sp>
          <p:nvSpPr>
            <p:cNvPr id="1048620" name="矩形 7"/>
            <p:cNvSpPr/>
            <p:nvPr/>
          </p:nvSpPr>
          <p:spPr>
            <a:xfrm>
              <a:off x="30480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1" name="矩形 8"/>
            <p:cNvSpPr/>
            <p:nvPr/>
          </p:nvSpPr>
          <p:spPr>
            <a:xfrm>
              <a:off x="101627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2" name="矩形 9"/>
            <p:cNvSpPr/>
            <p:nvPr/>
          </p:nvSpPr>
          <p:spPr>
            <a:xfrm>
              <a:off x="172775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3" name="矩形 10"/>
            <p:cNvSpPr/>
            <p:nvPr/>
          </p:nvSpPr>
          <p:spPr>
            <a:xfrm>
              <a:off x="243922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4" name="矩形 11"/>
            <p:cNvSpPr/>
            <p:nvPr/>
          </p:nvSpPr>
          <p:spPr>
            <a:xfrm>
              <a:off x="315070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5" name="矩形 12"/>
            <p:cNvSpPr/>
            <p:nvPr/>
          </p:nvSpPr>
          <p:spPr>
            <a:xfrm>
              <a:off x="386218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6" name="矩形 13"/>
            <p:cNvSpPr/>
            <p:nvPr/>
          </p:nvSpPr>
          <p:spPr>
            <a:xfrm>
              <a:off x="457365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7" name="矩形 14"/>
            <p:cNvSpPr/>
            <p:nvPr/>
          </p:nvSpPr>
          <p:spPr>
            <a:xfrm>
              <a:off x="528513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8" name="矩形 15"/>
            <p:cNvSpPr/>
            <p:nvPr/>
          </p:nvSpPr>
          <p:spPr>
            <a:xfrm>
              <a:off x="599660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9" name="矩形 16"/>
            <p:cNvSpPr/>
            <p:nvPr/>
          </p:nvSpPr>
          <p:spPr>
            <a:xfrm>
              <a:off x="670808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30" name="矩形 17"/>
            <p:cNvSpPr/>
            <p:nvPr/>
          </p:nvSpPr>
          <p:spPr>
            <a:xfrm>
              <a:off x="741956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31" name="矩形 18"/>
            <p:cNvSpPr/>
            <p:nvPr/>
          </p:nvSpPr>
          <p:spPr>
            <a:xfrm>
              <a:off x="813103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32" name="矩形 19"/>
            <p:cNvSpPr/>
            <p:nvPr/>
          </p:nvSpPr>
          <p:spPr>
            <a:xfrm>
              <a:off x="884251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33" name="矩形 20"/>
            <p:cNvSpPr/>
            <p:nvPr/>
          </p:nvSpPr>
          <p:spPr>
            <a:xfrm>
              <a:off x="955398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34" name="矩形 21"/>
            <p:cNvSpPr/>
            <p:nvPr/>
          </p:nvSpPr>
          <p:spPr>
            <a:xfrm>
              <a:off x="1026546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35" name="矩形 22"/>
            <p:cNvSpPr/>
            <p:nvPr/>
          </p:nvSpPr>
          <p:spPr>
            <a:xfrm>
              <a:off x="11688415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36" name="矩形 23"/>
            <p:cNvSpPr/>
            <p:nvPr/>
          </p:nvSpPr>
          <p:spPr>
            <a:xfrm>
              <a:off x="1097694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637" name="矩形 24"/>
          <p:cNvSpPr/>
          <p:nvPr/>
        </p:nvSpPr>
        <p:spPr>
          <a:xfrm>
            <a:off x="1563109" y="362856"/>
            <a:ext cx="2963417" cy="29634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8" name="矩形 28"/>
          <p:cNvSpPr/>
          <p:nvPr/>
        </p:nvSpPr>
        <p:spPr>
          <a:xfrm>
            <a:off x="1563108" y="3531727"/>
            <a:ext cx="2963417" cy="29634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9" name="矩形 29"/>
          <p:cNvSpPr/>
          <p:nvPr/>
        </p:nvSpPr>
        <p:spPr>
          <a:xfrm>
            <a:off x="7665475" y="362856"/>
            <a:ext cx="2963417" cy="29634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40" name="矩形 30"/>
          <p:cNvSpPr/>
          <p:nvPr/>
        </p:nvSpPr>
        <p:spPr>
          <a:xfrm>
            <a:off x="7665475" y="3531727"/>
            <a:ext cx="2963417" cy="29634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41" name="任意多边形: 形状 36"/>
          <p:cNvSpPr/>
          <p:nvPr/>
        </p:nvSpPr>
        <p:spPr>
          <a:xfrm>
            <a:off x="0" y="0"/>
            <a:ext cx="12192000" cy="275772"/>
          </a:xfrm>
          <a:custGeom>
            <a:avLst/>
            <a:gdLst>
              <a:gd name="connsiteX0" fmla="*/ 0 w 12192000"/>
              <a:gd name="connsiteY0" fmla="*/ 0 h 275772"/>
              <a:gd name="connsiteX1" fmla="*/ 12192000 w 12192000"/>
              <a:gd name="connsiteY1" fmla="*/ 0 h 275772"/>
              <a:gd name="connsiteX2" fmla="*/ 12192000 w 12192000"/>
              <a:gd name="connsiteY2" fmla="*/ 275011 h 275772"/>
              <a:gd name="connsiteX3" fmla="*/ 12182350 w 12192000"/>
              <a:gd name="connsiteY3" fmla="*/ 275772 h 275772"/>
              <a:gd name="connsiteX4" fmla="*/ 12018460 w 12192000"/>
              <a:gd name="connsiteY4" fmla="*/ 222633 h 275772"/>
              <a:gd name="connsiteX5" fmla="*/ 12004021 w 12192000"/>
              <a:gd name="connsiteY5" fmla="*/ 205868 h 275772"/>
              <a:gd name="connsiteX6" fmla="*/ 11989581 w 12192000"/>
              <a:gd name="connsiteY6" fmla="*/ 222633 h 275772"/>
              <a:gd name="connsiteX7" fmla="*/ 11825691 w 12192000"/>
              <a:gd name="connsiteY7" fmla="*/ 275772 h 275772"/>
              <a:gd name="connsiteX8" fmla="*/ 11661801 w 12192000"/>
              <a:gd name="connsiteY8" fmla="*/ 222633 h 275772"/>
              <a:gd name="connsiteX9" fmla="*/ 11647362 w 12192000"/>
              <a:gd name="connsiteY9" fmla="*/ 205869 h 275772"/>
              <a:gd name="connsiteX10" fmla="*/ 11632923 w 12192000"/>
              <a:gd name="connsiteY10" fmla="*/ 222633 h 275772"/>
              <a:gd name="connsiteX11" fmla="*/ 11469033 w 12192000"/>
              <a:gd name="connsiteY11" fmla="*/ 275772 h 275772"/>
              <a:gd name="connsiteX12" fmla="*/ 11305143 w 12192000"/>
              <a:gd name="connsiteY12" fmla="*/ 222633 h 275772"/>
              <a:gd name="connsiteX13" fmla="*/ 11290704 w 12192000"/>
              <a:gd name="connsiteY13" fmla="*/ 205869 h 275772"/>
              <a:gd name="connsiteX14" fmla="*/ 11276265 w 12192000"/>
              <a:gd name="connsiteY14" fmla="*/ 222633 h 275772"/>
              <a:gd name="connsiteX15" fmla="*/ 11112375 w 12192000"/>
              <a:gd name="connsiteY15" fmla="*/ 275772 h 275772"/>
              <a:gd name="connsiteX16" fmla="*/ 10948485 w 12192000"/>
              <a:gd name="connsiteY16" fmla="*/ 222633 h 275772"/>
              <a:gd name="connsiteX17" fmla="*/ 10929812 w 12192000"/>
              <a:gd name="connsiteY17" fmla="*/ 200954 h 275772"/>
              <a:gd name="connsiteX18" fmla="*/ 10911140 w 12192000"/>
              <a:gd name="connsiteY18" fmla="*/ 222633 h 275772"/>
              <a:gd name="connsiteX19" fmla="*/ 10747250 w 12192000"/>
              <a:gd name="connsiteY19" fmla="*/ 275772 h 275772"/>
              <a:gd name="connsiteX20" fmla="*/ 10583360 w 12192000"/>
              <a:gd name="connsiteY20" fmla="*/ 222633 h 275772"/>
              <a:gd name="connsiteX21" fmla="*/ 10568921 w 12192000"/>
              <a:gd name="connsiteY21" fmla="*/ 205868 h 275772"/>
              <a:gd name="connsiteX22" fmla="*/ 10554481 w 12192000"/>
              <a:gd name="connsiteY22" fmla="*/ 222633 h 275772"/>
              <a:gd name="connsiteX23" fmla="*/ 10390591 w 12192000"/>
              <a:gd name="connsiteY23" fmla="*/ 275772 h 275772"/>
              <a:gd name="connsiteX24" fmla="*/ 10226701 w 12192000"/>
              <a:gd name="connsiteY24" fmla="*/ 222633 h 275772"/>
              <a:gd name="connsiteX25" fmla="*/ 10216333 w 12192000"/>
              <a:gd name="connsiteY25" fmla="*/ 210596 h 275772"/>
              <a:gd name="connsiteX26" fmla="*/ 10205966 w 12192000"/>
              <a:gd name="connsiteY26" fmla="*/ 222633 h 275772"/>
              <a:gd name="connsiteX27" fmla="*/ 10042076 w 12192000"/>
              <a:gd name="connsiteY27" fmla="*/ 275772 h 275772"/>
              <a:gd name="connsiteX28" fmla="*/ 10038005 w 12192000"/>
              <a:gd name="connsiteY28" fmla="*/ 275451 h 275772"/>
              <a:gd name="connsiteX29" fmla="*/ 10033933 w 12192000"/>
              <a:gd name="connsiteY29" fmla="*/ 275772 h 275772"/>
              <a:gd name="connsiteX30" fmla="*/ 9870043 w 12192000"/>
              <a:gd name="connsiteY30" fmla="*/ 222633 h 275772"/>
              <a:gd name="connsiteX31" fmla="*/ 9859675 w 12192000"/>
              <a:gd name="connsiteY31" fmla="*/ 210596 h 275772"/>
              <a:gd name="connsiteX32" fmla="*/ 9849307 w 12192000"/>
              <a:gd name="connsiteY32" fmla="*/ 222633 h 275772"/>
              <a:gd name="connsiteX33" fmla="*/ 9685417 w 12192000"/>
              <a:gd name="connsiteY33" fmla="*/ 275772 h 275772"/>
              <a:gd name="connsiteX34" fmla="*/ 9681346 w 12192000"/>
              <a:gd name="connsiteY34" fmla="*/ 275451 h 275772"/>
              <a:gd name="connsiteX35" fmla="*/ 9677275 w 12192000"/>
              <a:gd name="connsiteY35" fmla="*/ 275772 h 275772"/>
              <a:gd name="connsiteX36" fmla="*/ 9513385 w 12192000"/>
              <a:gd name="connsiteY36" fmla="*/ 222633 h 275772"/>
              <a:gd name="connsiteX37" fmla="*/ 9503017 w 12192000"/>
              <a:gd name="connsiteY37" fmla="*/ 210596 h 275772"/>
              <a:gd name="connsiteX38" fmla="*/ 9492649 w 12192000"/>
              <a:gd name="connsiteY38" fmla="*/ 222633 h 275772"/>
              <a:gd name="connsiteX39" fmla="*/ 9328759 w 12192000"/>
              <a:gd name="connsiteY39" fmla="*/ 275772 h 275772"/>
              <a:gd name="connsiteX40" fmla="*/ 9164869 w 12192000"/>
              <a:gd name="connsiteY40" fmla="*/ 222633 h 275772"/>
              <a:gd name="connsiteX41" fmla="*/ 9150430 w 12192000"/>
              <a:gd name="connsiteY41" fmla="*/ 205869 h 275772"/>
              <a:gd name="connsiteX42" fmla="*/ 9135991 w 12192000"/>
              <a:gd name="connsiteY42" fmla="*/ 222633 h 275772"/>
              <a:gd name="connsiteX43" fmla="*/ 8972101 w 12192000"/>
              <a:gd name="connsiteY43" fmla="*/ 275772 h 275772"/>
              <a:gd name="connsiteX44" fmla="*/ 8808212 w 12192000"/>
              <a:gd name="connsiteY44" fmla="*/ 222633 h 275772"/>
              <a:gd name="connsiteX45" fmla="*/ 8789539 w 12192000"/>
              <a:gd name="connsiteY45" fmla="*/ 200954 h 275772"/>
              <a:gd name="connsiteX46" fmla="*/ 8770866 w 12192000"/>
              <a:gd name="connsiteY46" fmla="*/ 222633 h 275772"/>
              <a:gd name="connsiteX47" fmla="*/ 8606976 w 12192000"/>
              <a:gd name="connsiteY47" fmla="*/ 275772 h 275772"/>
              <a:gd name="connsiteX48" fmla="*/ 8443086 w 12192000"/>
              <a:gd name="connsiteY48" fmla="*/ 222633 h 275772"/>
              <a:gd name="connsiteX49" fmla="*/ 8428647 w 12192000"/>
              <a:gd name="connsiteY49" fmla="*/ 205868 h 275772"/>
              <a:gd name="connsiteX50" fmla="*/ 8414207 w 12192000"/>
              <a:gd name="connsiteY50" fmla="*/ 222633 h 275772"/>
              <a:gd name="connsiteX51" fmla="*/ 8250317 w 12192000"/>
              <a:gd name="connsiteY51" fmla="*/ 275772 h 275772"/>
              <a:gd name="connsiteX52" fmla="*/ 8086427 w 12192000"/>
              <a:gd name="connsiteY52" fmla="*/ 222633 h 275772"/>
              <a:gd name="connsiteX53" fmla="*/ 8071988 w 12192000"/>
              <a:gd name="connsiteY53" fmla="*/ 205869 h 275772"/>
              <a:gd name="connsiteX54" fmla="*/ 8057549 w 12192000"/>
              <a:gd name="connsiteY54" fmla="*/ 222633 h 275772"/>
              <a:gd name="connsiteX55" fmla="*/ 7893659 w 12192000"/>
              <a:gd name="connsiteY55" fmla="*/ 275772 h 275772"/>
              <a:gd name="connsiteX56" fmla="*/ 7729769 w 12192000"/>
              <a:gd name="connsiteY56" fmla="*/ 222633 h 275772"/>
              <a:gd name="connsiteX57" fmla="*/ 7715330 w 12192000"/>
              <a:gd name="connsiteY57" fmla="*/ 205869 h 275772"/>
              <a:gd name="connsiteX58" fmla="*/ 7700891 w 12192000"/>
              <a:gd name="connsiteY58" fmla="*/ 222633 h 275772"/>
              <a:gd name="connsiteX59" fmla="*/ 7537001 w 12192000"/>
              <a:gd name="connsiteY59" fmla="*/ 275772 h 275772"/>
              <a:gd name="connsiteX60" fmla="*/ 7373111 w 12192000"/>
              <a:gd name="connsiteY60" fmla="*/ 222633 h 275772"/>
              <a:gd name="connsiteX61" fmla="*/ 7354438 w 12192000"/>
              <a:gd name="connsiteY61" fmla="*/ 200954 h 275772"/>
              <a:gd name="connsiteX62" fmla="*/ 7335766 w 12192000"/>
              <a:gd name="connsiteY62" fmla="*/ 222633 h 275772"/>
              <a:gd name="connsiteX63" fmla="*/ 7171876 w 12192000"/>
              <a:gd name="connsiteY63" fmla="*/ 275772 h 275772"/>
              <a:gd name="connsiteX64" fmla="*/ 7007986 w 12192000"/>
              <a:gd name="connsiteY64" fmla="*/ 222633 h 275772"/>
              <a:gd name="connsiteX65" fmla="*/ 6993547 w 12192000"/>
              <a:gd name="connsiteY65" fmla="*/ 205868 h 275772"/>
              <a:gd name="connsiteX66" fmla="*/ 6979107 w 12192000"/>
              <a:gd name="connsiteY66" fmla="*/ 222633 h 275772"/>
              <a:gd name="connsiteX67" fmla="*/ 6815217 w 12192000"/>
              <a:gd name="connsiteY67" fmla="*/ 275772 h 275772"/>
              <a:gd name="connsiteX68" fmla="*/ 6651327 w 12192000"/>
              <a:gd name="connsiteY68" fmla="*/ 222633 h 275772"/>
              <a:gd name="connsiteX69" fmla="*/ 6636888 w 12192000"/>
              <a:gd name="connsiteY69" fmla="*/ 205869 h 275772"/>
              <a:gd name="connsiteX70" fmla="*/ 6622449 w 12192000"/>
              <a:gd name="connsiteY70" fmla="*/ 222633 h 275772"/>
              <a:gd name="connsiteX71" fmla="*/ 6458559 w 12192000"/>
              <a:gd name="connsiteY71" fmla="*/ 275772 h 275772"/>
              <a:gd name="connsiteX72" fmla="*/ 6294669 w 12192000"/>
              <a:gd name="connsiteY72" fmla="*/ 222633 h 275772"/>
              <a:gd name="connsiteX73" fmla="*/ 6280230 w 12192000"/>
              <a:gd name="connsiteY73" fmla="*/ 205869 h 275772"/>
              <a:gd name="connsiteX74" fmla="*/ 6265791 w 12192000"/>
              <a:gd name="connsiteY74" fmla="*/ 222633 h 275772"/>
              <a:gd name="connsiteX75" fmla="*/ 6101901 w 12192000"/>
              <a:gd name="connsiteY75" fmla="*/ 275772 h 275772"/>
              <a:gd name="connsiteX76" fmla="*/ 6096000 w 12192000"/>
              <a:gd name="connsiteY76" fmla="*/ 275307 h 275772"/>
              <a:gd name="connsiteX77" fmla="*/ 6090100 w 12192000"/>
              <a:gd name="connsiteY77" fmla="*/ 275772 h 275772"/>
              <a:gd name="connsiteX78" fmla="*/ 5926209 w 12192000"/>
              <a:gd name="connsiteY78" fmla="*/ 222633 h 275772"/>
              <a:gd name="connsiteX79" fmla="*/ 5911771 w 12192000"/>
              <a:gd name="connsiteY79" fmla="*/ 205868 h 275772"/>
              <a:gd name="connsiteX80" fmla="*/ 5897331 w 12192000"/>
              <a:gd name="connsiteY80" fmla="*/ 222633 h 275772"/>
              <a:gd name="connsiteX81" fmla="*/ 5733440 w 12192000"/>
              <a:gd name="connsiteY81" fmla="*/ 275772 h 275772"/>
              <a:gd name="connsiteX82" fmla="*/ 5569550 w 12192000"/>
              <a:gd name="connsiteY82" fmla="*/ 222633 h 275772"/>
              <a:gd name="connsiteX83" fmla="*/ 5555111 w 12192000"/>
              <a:gd name="connsiteY83" fmla="*/ 205869 h 275772"/>
              <a:gd name="connsiteX84" fmla="*/ 5540672 w 12192000"/>
              <a:gd name="connsiteY84" fmla="*/ 222633 h 275772"/>
              <a:gd name="connsiteX85" fmla="*/ 5376782 w 12192000"/>
              <a:gd name="connsiteY85" fmla="*/ 275772 h 275772"/>
              <a:gd name="connsiteX86" fmla="*/ 5212893 w 12192000"/>
              <a:gd name="connsiteY86" fmla="*/ 222633 h 275772"/>
              <a:gd name="connsiteX87" fmla="*/ 5198454 w 12192000"/>
              <a:gd name="connsiteY87" fmla="*/ 205869 h 275772"/>
              <a:gd name="connsiteX88" fmla="*/ 5184014 w 12192000"/>
              <a:gd name="connsiteY88" fmla="*/ 222633 h 275772"/>
              <a:gd name="connsiteX89" fmla="*/ 5020125 w 12192000"/>
              <a:gd name="connsiteY89" fmla="*/ 275772 h 275772"/>
              <a:gd name="connsiteX90" fmla="*/ 4856235 w 12192000"/>
              <a:gd name="connsiteY90" fmla="*/ 222633 h 275772"/>
              <a:gd name="connsiteX91" fmla="*/ 4837562 w 12192000"/>
              <a:gd name="connsiteY91" fmla="*/ 200954 h 275772"/>
              <a:gd name="connsiteX92" fmla="*/ 4818889 w 12192000"/>
              <a:gd name="connsiteY92" fmla="*/ 222633 h 275772"/>
              <a:gd name="connsiteX93" fmla="*/ 4655000 w 12192000"/>
              <a:gd name="connsiteY93" fmla="*/ 275772 h 275772"/>
              <a:gd name="connsiteX94" fmla="*/ 4491109 w 12192000"/>
              <a:gd name="connsiteY94" fmla="*/ 222633 h 275772"/>
              <a:gd name="connsiteX95" fmla="*/ 4476671 w 12192000"/>
              <a:gd name="connsiteY95" fmla="*/ 205868 h 275772"/>
              <a:gd name="connsiteX96" fmla="*/ 4462230 w 12192000"/>
              <a:gd name="connsiteY96" fmla="*/ 222633 h 275772"/>
              <a:gd name="connsiteX97" fmla="*/ 4298341 w 12192000"/>
              <a:gd name="connsiteY97" fmla="*/ 275772 h 275772"/>
              <a:gd name="connsiteX98" fmla="*/ 4134450 w 12192000"/>
              <a:gd name="connsiteY98" fmla="*/ 222633 h 275772"/>
              <a:gd name="connsiteX99" fmla="*/ 4120011 w 12192000"/>
              <a:gd name="connsiteY99" fmla="*/ 205869 h 275772"/>
              <a:gd name="connsiteX100" fmla="*/ 4105572 w 12192000"/>
              <a:gd name="connsiteY100" fmla="*/ 222633 h 275772"/>
              <a:gd name="connsiteX101" fmla="*/ 3941682 w 12192000"/>
              <a:gd name="connsiteY101" fmla="*/ 275772 h 275772"/>
              <a:gd name="connsiteX102" fmla="*/ 3777792 w 12192000"/>
              <a:gd name="connsiteY102" fmla="*/ 222633 h 275772"/>
              <a:gd name="connsiteX103" fmla="*/ 3763353 w 12192000"/>
              <a:gd name="connsiteY103" fmla="*/ 205869 h 275772"/>
              <a:gd name="connsiteX104" fmla="*/ 3748914 w 12192000"/>
              <a:gd name="connsiteY104" fmla="*/ 222633 h 275772"/>
              <a:gd name="connsiteX105" fmla="*/ 3585024 w 12192000"/>
              <a:gd name="connsiteY105" fmla="*/ 275772 h 275772"/>
              <a:gd name="connsiteX106" fmla="*/ 3421134 w 12192000"/>
              <a:gd name="connsiteY106" fmla="*/ 222633 h 275772"/>
              <a:gd name="connsiteX107" fmla="*/ 3402461 w 12192000"/>
              <a:gd name="connsiteY107" fmla="*/ 200954 h 275772"/>
              <a:gd name="connsiteX108" fmla="*/ 3383789 w 12192000"/>
              <a:gd name="connsiteY108" fmla="*/ 222633 h 275772"/>
              <a:gd name="connsiteX109" fmla="*/ 3219899 w 12192000"/>
              <a:gd name="connsiteY109" fmla="*/ 275772 h 275772"/>
              <a:gd name="connsiteX110" fmla="*/ 3056009 w 12192000"/>
              <a:gd name="connsiteY110" fmla="*/ 222633 h 275772"/>
              <a:gd name="connsiteX111" fmla="*/ 3041570 w 12192000"/>
              <a:gd name="connsiteY111" fmla="*/ 205868 h 275772"/>
              <a:gd name="connsiteX112" fmla="*/ 3027130 w 12192000"/>
              <a:gd name="connsiteY112" fmla="*/ 222633 h 275772"/>
              <a:gd name="connsiteX113" fmla="*/ 2863240 w 12192000"/>
              <a:gd name="connsiteY113" fmla="*/ 275772 h 275772"/>
              <a:gd name="connsiteX114" fmla="*/ 2699350 w 12192000"/>
              <a:gd name="connsiteY114" fmla="*/ 222633 h 275772"/>
              <a:gd name="connsiteX115" fmla="*/ 2688982 w 12192000"/>
              <a:gd name="connsiteY115" fmla="*/ 210596 h 275772"/>
              <a:gd name="connsiteX116" fmla="*/ 2678615 w 12192000"/>
              <a:gd name="connsiteY116" fmla="*/ 222633 h 275772"/>
              <a:gd name="connsiteX117" fmla="*/ 2514725 w 12192000"/>
              <a:gd name="connsiteY117" fmla="*/ 275772 h 275772"/>
              <a:gd name="connsiteX118" fmla="*/ 2510654 w 12192000"/>
              <a:gd name="connsiteY118" fmla="*/ 275451 h 275772"/>
              <a:gd name="connsiteX119" fmla="*/ 2506582 w 12192000"/>
              <a:gd name="connsiteY119" fmla="*/ 275772 h 275772"/>
              <a:gd name="connsiteX120" fmla="*/ 2342692 w 12192000"/>
              <a:gd name="connsiteY120" fmla="*/ 222633 h 275772"/>
              <a:gd name="connsiteX121" fmla="*/ 2332324 w 12192000"/>
              <a:gd name="connsiteY121" fmla="*/ 210596 h 275772"/>
              <a:gd name="connsiteX122" fmla="*/ 2321956 w 12192000"/>
              <a:gd name="connsiteY122" fmla="*/ 222633 h 275772"/>
              <a:gd name="connsiteX123" fmla="*/ 2158066 w 12192000"/>
              <a:gd name="connsiteY123" fmla="*/ 275772 h 275772"/>
              <a:gd name="connsiteX124" fmla="*/ 2153995 w 12192000"/>
              <a:gd name="connsiteY124" fmla="*/ 275451 h 275772"/>
              <a:gd name="connsiteX125" fmla="*/ 2149924 w 12192000"/>
              <a:gd name="connsiteY125" fmla="*/ 275772 h 275772"/>
              <a:gd name="connsiteX126" fmla="*/ 1986034 w 12192000"/>
              <a:gd name="connsiteY126" fmla="*/ 222633 h 275772"/>
              <a:gd name="connsiteX127" fmla="*/ 1975666 w 12192000"/>
              <a:gd name="connsiteY127" fmla="*/ 210596 h 275772"/>
              <a:gd name="connsiteX128" fmla="*/ 1965298 w 12192000"/>
              <a:gd name="connsiteY128" fmla="*/ 222633 h 275772"/>
              <a:gd name="connsiteX129" fmla="*/ 1801408 w 12192000"/>
              <a:gd name="connsiteY129" fmla="*/ 275772 h 275772"/>
              <a:gd name="connsiteX130" fmla="*/ 1637518 w 12192000"/>
              <a:gd name="connsiteY130" fmla="*/ 222633 h 275772"/>
              <a:gd name="connsiteX131" fmla="*/ 1623079 w 12192000"/>
              <a:gd name="connsiteY131" fmla="*/ 205869 h 275772"/>
              <a:gd name="connsiteX132" fmla="*/ 1608640 w 12192000"/>
              <a:gd name="connsiteY132" fmla="*/ 222633 h 275772"/>
              <a:gd name="connsiteX133" fmla="*/ 1444750 w 12192000"/>
              <a:gd name="connsiteY133" fmla="*/ 275772 h 275772"/>
              <a:gd name="connsiteX134" fmla="*/ 1280861 w 12192000"/>
              <a:gd name="connsiteY134" fmla="*/ 222633 h 275772"/>
              <a:gd name="connsiteX135" fmla="*/ 1262188 w 12192000"/>
              <a:gd name="connsiteY135" fmla="*/ 200954 h 275772"/>
              <a:gd name="connsiteX136" fmla="*/ 1243515 w 12192000"/>
              <a:gd name="connsiteY136" fmla="*/ 222633 h 275772"/>
              <a:gd name="connsiteX137" fmla="*/ 1079625 w 12192000"/>
              <a:gd name="connsiteY137" fmla="*/ 275772 h 275772"/>
              <a:gd name="connsiteX138" fmla="*/ 915735 w 12192000"/>
              <a:gd name="connsiteY138" fmla="*/ 222633 h 275772"/>
              <a:gd name="connsiteX139" fmla="*/ 901296 w 12192000"/>
              <a:gd name="connsiteY139" fmla="*/ 205868 h 275772"/>
              <a:gd name="connsiteX140" fmla="*/ 886856 w 12192000"/>
              <a:gd name="connsiteY140" fmla="*/ 222633 h 275772"/>
              <a:gd name="connsiteX141" fmla="*/ 722966 w 12192000"/>
              <a:gd name="connsiteY141" fmla="*/ 275772 h 275772"/>
              <a:gd name="connsiteX142" fmla="*/ 559076 w 12192000"/>
              <a:gd name="connsiteY142" fmla="*/ 222633 h 275772"/>
              <a:gd name="connsiteX143" fmla="*/ 544637 w 12192000"/>
              <a:gd name="connsiteY143" fmla="*/ 205869 h 275772"/>
              <a:gd name="connsiteX144" fmla="*/ 530198 w 12192000"/>
              <a:gd name="connsiteY144" fmla="*/ 222633 h 275772"/>
              <a:gd name="connsiteX145" fmla="*/ 366308 w 12192000"/>
              <a:gd name="connsiteY145" fmla="*/ 275772 h 275772"/>
              <a:gd name="connsiteX146" fmla="*/ 202418 w 12192000"/>
              <a:gd name="connsiteY146" fmla="*/ 222633 h 275772"/>
              <a:gd name="connsiteX147" fmla="*/ 187979 w 12192000"/>
              <a:gd name="connsiteY147" fmla="*/ 205869 h 275772"/>
              <a:gd name="connsiteX148" fmla="*/ 173540 w 12192000"/>
              <a:gd name="connsiteY148" fmla="*/ 222633 h 275772"/>
              <a:gd name="connsiteX149" fmla="*/ 9650 w 12192000"/>
              <a:gd name="connsiteY149" fmla="*/ 275772 h 275772"/>
              <a:gd name="connsiteX150" fmla="*/ 0 w 12192000"/>
              <a:gd name="connsiteY150" fmla="*/ 275011 h 27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2000" h="275772">
                <a:moveTo>
                  <a:pt x="0" y="0"/>
                </a:moveTo>
                <a:lnTo>
                  <a:pt x="12192000" y="0"/>
                </a:lnTo>
                <a:lnTo>
                  <a:pt x="12192000" y="275011"/>
                </a:lnTo>
                <a:lnTo>
                  <a:pt x="12182350" y="275772"/>
                </a:lnTo>
                <a:cubicBezTo>
                  <a:pt x="12118347" y="275772"/>
                  <a:pt x="12060403" y="255465"/>
                  <a:pt x="12018460" y="222633"/>
                </a:cubicBezTo>
                <a:lnTo>
                  <a:pt x="12004021" y="205868"/>
                </a:lnTo>
                <a:lnTo>
                  <a:pt x="11989581" y="222633"/>
                </a:lnTo>
                <a:cubicBezTo>
                  <a:pt x="11947638" y="255465"/>
                  <a:pt x="11889694" y="275772"/>
                  <a:pt x="11825691" y="275772"/>
                </a:cubicBezTo>
                <a:cubicBezTo>
                  <a:pt x="11761688" y="275772"/>
                  <a:pt x="11703744" y="255465"/>
                  <a:pt x="11661801" y="222633"/>
                </a:cubicBezTo>
                <a:lnTo>
                  <a:pt x="11647362" y="205869"/>
                </a:lnTo>
                <a:lnTo>
                  <a:pt x="11632923" y="222633"/>
                </a:lnTo>
                <a:cubicBezTo>
                  <a:pt x="11590980" y="255465"/>
                  <a:pt x="11533036" y="275772"/>
                  <a:pt x="11469033" y="275772"/>
                </a:cubicBezTo>
                <a:cubicBezTo>
                  <a:pt x="11405030" y="275772"/>
                  <a:pt x="11347086" y="255465"/>
                  <a:pt x="11305143" y="222633"/>
                </a:cubicBezTo>
                <a:lnTo>
                  <a:pt x="11290704" y="205869"/>
                </a:lnTo>
                <a:lnTo>
                  <a:pt x="11276265" y="222633"/>
                </a:lnTo>
                <a:cubicBezTo>
                  <a:pt x="11234322" y="255465"/>
                  <a:pt x="11176378" y="275772"/>
                  <a:pt x="11112375" y="275772"/>
                </a:cubicBezTo>
                <a:cubicBezTo>
                  <a:pt x="11048372" y="275772"/>
                  <a:pt x="10990428" y="255465"/>
                  <a:pt x="10948485" y="222633"/>
                </a:cubicBezTo>
                <a:lnTo>
                  <a:pt x="10929812" y="200954"/>
                </a:lnTo>
                <a:lnTo>
                  <a:pt x="10911140" y="222633"/>
                </a:lnTo>
                <a:cubicBezTo>
                  <a:pt x="10869197" y="255465"/>
                  <a:pt x="10811253" y="275772"/>
                  <a:pt x="10747250" y="275772"/>
                </a:cubicBezTo>
                <a:cubicBezTo>
                  <a:pt x="10683247" y="275772"/>
                  <a:pt x="10625303" y="255465"/>
                  <a:pt x="10583360" y="222633"/>
                </a:cubicBezTo>
                <a:lnTo>
                  <a:pt x="10568921" y="205868"/>
                </a:lnTo>
                <a:lnTo>
                  <a:pt x="10554481" y="222633"/>
                </a:lnTo>
                <a:cubicBezTo>
                  <a:pt x="10512538" y="255465"/>
                  <a:pt x="10454594" y="275772"/>
                  <a:pt x="10390591" y="275772"/>
                </a:cubicBezTo>
                <a:cubicBezTo>
                  <a:pt x="10326588" y="275772"/>
                  <a:pt x="10268644" y="255465"/>
                  <a:pt x="10226701" y="222633"/>
                </a:cubicBezTo>
                <a:lnTo>
                  <a:pt x="10216333" y="210596"/>
                </a:lnTo>
                <a:lnTo>
                  <a:pt x="10205966" y="222633"/>
                </a:lnTo>
                <a:cubicBezTo>
                  <a:pt x="10164023" y="255465"/>
                  <a:pt x="10106079" y="275772"/>
                  <a:pt x="10042076" y="275772"/>
                </a:cubicBezTo>
                <a:lnTo>
                  <a:pt x="10038005" y="275451"/>
                </a:lnTo>
                <a:lnTo>
                  <a:pt x="10033933" y="275772"/>
                </a:lnTo>
                <a:cubicBezTo>
                  <a:pt x="9969930" y="275772"/>
                  <a:pt x="9911986" y="255465"/>
                  <a:pt x="9870043" y="222633"/>
                </a:cubicBezTo>
                <a:lnTo>
                  <a:pt x="9859675" y="210596"/>
                </a:lnTo>
                <a:lnTo>
                  <a:pt x="9849307" y="222633"/>
                </a:lnTo>
                <a:cubicBezTo>
                  <a:pt x="9807364" y="255465"/>
                  <a:pt x="9749420" y="275772"/>
                  <a:pt x="9685417" y="275772"/>
                </a:cubicBezTo>
                <a:lnTo>
                  <a:pt x="9681346" y="275451"/>
                </a:lnTo>
                <a:lnTo>
                  <a:pt x="9677275" y="275772"/>
                </a:lnTo>
                <a:cubicBezTo>
                  <a:pt x="9613272" y="275772"/>
                  <a:pt x="9555328" y="255465"/>
                  <a:pt x="9513385" y="222633"/>
                </a:cubicBezTo>
                <a:lnTo>
                  <a:pt x="9503017" y="210596"/>
                </a:lnTo>
                <a:lnTo>
                  <a:pt x="9492649" y="222633"/>
                </a:lnTo>
                <a:cubicBezTo>
                  <a:pt x="9450706" y="255465"/>
                  <a:pt x="9392762" y="275772"/>
                  <a:pt x="9328759" y="275772"/>
                </a:cubicBezTo>
                <a:cubicBezTo>
                  <a:pt x="9264756" y="275772"/>
                  <a:pt x="9206812" y="255465"/>
                  <a:pt x="9164869" y="222633"/>
                </a:cubicBezTo>
                <a:lnTo>
                  <a:pt x="9150430" y="205869"/>
                </a:lnTo>
                <a:lnTo>
                  <a:pt x="9135991" y="222633"/>
                </a:lnTo>
                <a:cubicBezTo>
                  <a:pt x="9094048" y="255465"/>
                  <a:pt x="9036104" y="275772"/>
                  <a:pt x="8972101" y="275772"/>
                </a:cubicBezTo>
                <a:cubicBezTo>
                  <a:pt x="8908098" y="275772"/>
                  <a:pt x="8850155" y="255465"/>
                  <a:pt x="8808212" y="222633"/>
                </a:cubicBezTo>
                <a:lnTo>
                  <a:pt x="8789539" y="200954"/>
                </a:lnTo>
                <a:lnTo>
                  <a:pt x="8770866" y="222633"/>
                </a:lnTo>
                <a:cubicBezTo>
                  <a:pt x="8728923" y="255465"/>
                  <a:pt x="8670979" y="275772"/>
                  <a:pt x="8606976" y="275772"/>
                </a:cubicBezTo>
                <a:cubicBezTo>
                  <a:pt x="8542973" y="275772"/>
                  <a:pt x="8485029" y="255465"/>
                  <a:pt x="8443086" y="222633"/>
                </a:cubicBezTo>
                <a:lnTo>
                  <a:pt x="8428647" y="205868"/>
                </a:lnTo>
                <a:lnTo>
                  <a:pt x="8414207" y="222633"/>
                </a:lnTo>
                <a:cubicBezTo>
                  <a:pt x="8372264" y="255465"/>
                  <a:pt x="8314320" y="275772"/>
                  <a:pt x="8250317" y="275772"/>
                </a:cubicBezTo>
                <a:cubicBezTo>
                  <a:pt x="8186314" y="275772"/>
                  <a:pt x="8128370" y="255465"/>
                  <a:pt x="8086427" y="222633"/>
                </a:cubicBezTo>
                <a:lnTo>
                  <a:pt x="8071988" y="205869"/>
                </a:lnTo>
                <a:lnTo>
                  <a:pt x="8057549" y="222633"/>
                </a:lnTo>
                <a:cubicBezTo>
                  <a:pt x="8015606" y="255465"/>
                  <a:pt x="7957662" y="275772"/>
                  <a:pt x="7893659" y="275772"/>
                </a:cubicBezTo>
                <a:cubicBezTo>
                  <a:pt x="7829656" y="275772"/>
                  <a:pt x="7771712" y="255465"/>
                  <a:pt x="7729769" y="222633"/>
                </a:cubicBezTo>
                <a:lnTo>
                  <a:pt x="7715330" y="205869"/>
                </a:lnTo>
                <a:lnTo>
                  <a:pt x="7700891" y="222633"/>
                </a:lnTo>
                <a:cubicBezTo>
                  <a:pt x="7658948" y="255465"/>
                  <a:pt x="7601004" y="275772"/>
                  <a:pt x="7537001" y="275772"/>
                </a:cubicBezTo>
                <a:cubicBezTo>
                  <a:pt x="7472998" y="275772"/>
                  <a:pt x="7415054" y="255465"/>
                  <a:pt x="7373111" y="222633"/>
                </a:cubicBezTo>
                <a:lnTo>
                  <a:pt x="7354438" y="200954"/>
                </a:lnTo>
                <a:lnTo>
                  <a:pt x="7335766" y="222633"/>
                </a:lnTo>
                <a:cubicBezTo>
                  <a:pt x="7293823" y="255465"/>
                  <a:pt x="7235879" y="275772"/>
                  <a:pt x="7171876" y="275772"/>
                </a:cubicBezTo>
                <a:cubicBezTo>
                  <a:pt x="7107873" y="275772"/>
                  <a:pt x="7049929" y="255465"/>
                  <a:pt x="7007986" y="222633"/>
                </a:cubicBezTo>
                <a:lnTo>
                  <a:pt x="6993547" y="205868"/>
                </a:lnTo>
                <a:lnTo>
                  <a:pt x="6979107" y="222633"/>
                </a:lnTo>
                <a:cubicBezTo>
                  <a:pt x="6937164" y="255465"/>
                  <a:pt x="6879220" y="275772"/>
                  <a:pt x="6815217" y="275772"/>
                </a:cubicBezTo>
                <a:cubicBezTo>
                  <a:pt x="6751214" y="275772"/>
                  <a:pt x="6693270" y="255465"/>
                  <a:pt x="6651327" y="222633"/>
                </a:cubicBezTo>
                <a:lnTo>
                  <a:pt x="6636888" y="205869"/>
                </a:lnTo>
                <a:lnTo>
                  <a:pt x="6622449" y="222633"/>
                </a:lnTo>
                <a:cubicBezTo>
                  <a:pt x="6580506" y="255465"/>
                  <a:pt x="6522562" y="275772"/>
                  <a:pt x="6458559" y="275772"/>
                </a:cubicBezTo>
                <a:cubicBezTo>
                  <a:pt x="6394556" y="275772"/>
                  <a:pt x="6336612" y="255465"/>
                  <a:pt x="6294669" y="222633"/>
                </a:cubicBezTo>
                <a:lnTo>
                  <a:pt x="6280230" y="205869"/>
                </a:lnTo>
                <a:lnTo>
                  <a:pt x="6265791" y="222633"/>
                </a:lnTo>
                <a:cubicBezTo>
                  <a:pt x="6223848" y="255465"/>
                  <a:pt x="6165904" y="275772"/>
                  <a:pt x="6101901" y="275772"/>
                </a:cubicBezTo>
                <a:lnTo>
                  <a:pt x="6096000" y="275307"/>
                </a:lnTo>
                <a:lnTo>
                  <a:pt x="6090100" y="275772"/>
                </a:lnTo>
                <a:cubicBezTo>
                  <a:pt x="6026097" y="275772"/>
                  <a:pt x="5968152" y="255465"/>
                  <a:pt x="5926209" y="222633"/>
                </a:cubicBezTo>
                <a:lnTo>
                  <a:pt x="5911771" y="205868"/>
                </a:lnTo>
                <a:lnTo>
                  <a:pt x="5897331" y="222633"/>
                </a:lnTo>
                <a:cubicBezTo>
                  <a:pt x="5855388" y="255465"/>
                  <a:pt x="5797443" y="275772"/>
                  <a:pt x="5733440" y="275772"/>
                </a:cubicBezTo>
                <a:cubicBezTo>
                  <a:pt x="5669438" y="275772"/>
                  <a:pt x="5611493" y="255465"/>
                  <a:pt x="5569550" y="222633"/>
                </a:cubicBezTo>
                <a:lnTo>
                  <a:pt x="5555111" y="205869"/>
                </a:lnTo>
                <a:lnTo>
                  <a:pt x="5540672" y="222633"/>
                </a:lnTo>
                <a:cubicBezTo>
                  <a:pt x="5498729" y="255465"/>
                  <a:pt x="5440786" y="275772"/>
                  <a:pt x="5376782" y="275772"/>
                </a:cubicBezTo>
                <a:cubicBezTo>
                  <a:pt x="5312779" y="275772"/>
                  <a:pt x="5254836" y="255465"/>
                  <a:pt x="5212893" y="222633"/>
                </a:cubicBezTo>
                <a:lnTo>
                  <a:pt x="5198454" y="205869"/>
                </a:lnTo>
                <a:lnTo>
                  <a:pt x="5184014" y="222633"/>
                </a:lnTo>
                <a:cubicBezTo>
                  <a:pt x="5142071" y="255465"/>
                  <a:pt x="5084127" y="275772"/>
                  <a:pt x="5020125" y="275772"/>
                </a:cubicBezTo>
                <a:cubicBezTo>
                  <a:pt x="4956121" y="275772"/>
                  <a:pt x="4898178" y="255465"/>
                  <a:pt x="4856235" y="222633"/>
                </a:cubicBezTo>
                <a:lnTo>
                  <a:pt x="4837562" y="200954"/>
                </a:lnTo>
                <a:lnTo>
                  <a:pt x="4818889" y="222633"/>
                </a:lnTo>
                <a:cubicBezTo>
                  <a:pt x="4776946" y="255465"/>
                  <a:pt x="4719002" y="275772"/>
                  <a:pt x="4655000" y="275772"/>
                </a:cubicBezTo>
                <a:cubicBezTo>
                  <a:pt x="4590996" y="275772"/>
                  <a:pt x="4533052" y="255465"/>
                  <a:pt x="4491109" y="222633"/>
                </a:cubicBezTo>
                <a:lnTo>
                  <a:pt x="4476671" y="205868"/>
                </a:lnTo>
                <a:lnTo>
                  <a:pt x="4462230" y="222633"/>
                </a:lnTo>
                <a:cubicBezTo>
                  <a:pt x="4420287" y="255465"/>
                  <a:pt x="4362343" y="275772"/>
                  <a:pt x="4298341" y="275772"/>
                </a:cubicBezTo>
                <a:cubicBezTo>
                  <a:pt x="4234337" y="275772"/>
                  <a:pt x="4176393" y="255465"/>
                  <a:pt x="4134450" y="222633"/>
                </a:cubicBezTo>
                <a:lnTo>
                  <a:pt x="4120011" y="205869"/>
                </a:lnTo>
                <a:lnTo>
                  <a:pt x="4105572" y="222633"/>
                </a:lnTo>
                <a:cubicBezTo>
                  <a:pt x="4063629" y="255465"/>
                  <a:pt x="4005685" y="275772"/>
                  <a:pt x="3941682" y="275772"/>
                </a:cubicBezTo>
                <a:cubicBezTo>
                  <a:pt x="3877679" y="275772"/>
                  <a:pt x="3819735" y="255465"/>
                  <a:pt x="3777792" y="222633"/>
                </a:cubicBezTo>
                <a:lnTo>
                  <a:pt x="3763353" y="205869"/>
                </a:lnTo>
                <a:lnTo>
                  <a:pt x="3748914" y="222633"/>
                </a:lnTo>
                <a:cubicBezTo>
                  <a:pt x="3706971" y="255465"/>
                  <a:pt x="3649027" y="275772"/>
                  <a:pt x="3585024" y="275772"/>
                </a:cubicBezTo>
                <a:cubicBezTo>
                  <a:pt x="3521021" y="275772"/>
                  <a:pt x="3463077" y="255465"/>
                  <a:pt x="3421134" y="222633"/>
                </a:cubicBezTo>
                <a:lnTo>
                  <a:pt x="3402461" y="200954"/>
                </a:lnTo>
                <a:lnTo>
                  <a:pt x="3383789" y="222633"/>
                </a:lnTo>
                <a:cubicBezTo>
                  <a:pt x="3341846" y="255465"/>
                  <a:pt x="3283902" y="275772"/>
                  <a:pt x="3219899" y="275772"/>
                </a:cubicBezTo>
                <a:cubicBezTo>
                  <a:pt x="3155896" y="275772"/>
                  <a:pt x="3097952" y="255465"/>
                  <a:pt x="3056009" y="222633"/>
                </a:cubicBezTo>
                <a:lnTo>
                  <a:pt x="3041570" y="205868"/>
                </a:lnTo>
                <a:lnTo>
                  <a:pt x="3027130" y="222633"/>
                </a:lnTo>
                <a:cubicBezTo>
                  <a:pt x="2985187" y="255465"/>
                  <a:pt x="2927243" y="275772"/>
                  <a:pt x="2863240" y="275772"/>
                </a:cubicBezTo>
                <a:cubicBezTo>
                  <a:pt x="2799237" y="275772"/>
                  <a:pt x="2741293" y="255465"/>
                  <a:pt x="2699350" y="222633"/>
                </a:cubicBezTo>
                <a:lnTo>
                  <a:pt x="2688982" y="210596"/>
                </a:lnTo>
                <a:lnTo>
                  <a:pt x="2678615" y="222633"/>
                </a:lnTo>
                <a:cubicBezTo>
                  <a:pt x="2636672" y="255465"/>
                  <a:pt x="2578728" y="275772"/>
                  <a:pt x="2514725" y="275772"/>
                </a:cubicBezTo>
                <a:lnTo>
                  <a:pt x="2510654" y="275451"/>
                </a:lnTo>
                <a:lnTo>
                  <a:pt x="2506582" y="275772"/>
                </a:lnTo>
                <a:cubicBezTo>
                  <a:pt x="2442579" y="275772"/>
                  <a:pt x="2384635" y="255465"/>
                  <a:pt x="2342692" y="222633"/>
                </a:cubicBezTo>
                <a:lnTo>
                  <a:pt x="2332324" y="210596"/>
                </a:lnTo>
                <a:lnTo>
                  <a:pt x="2321956" y="222633"/>
                </a:lnTo>
                <a:cubicBezTo>
                  <a:pt x="2280013" y="255465"/>
                  <a:pt x="2222069" y="275772"/>
                  <a:pt x="2158066" y="275772"/>
                </a:cubicBezTo>
                <a:lnTo>
                  <a:pt x="2153995" y="275451"/>
                </a:lnTo>
                <a:lnTo>
                  <a:pt x="2149924" y="275772"/>
                </a:lnTo>
                <a:cubicBezTo>
                  <a:pt x="2085921" y="275772"/>
                  <a:pt x="2027977" y="255465"/>
                  <a:pt x="1986034" y="222633"/>
                </a:cubicBezTo>
                <a:lnTo>
                  <a:pt x="1975666" y="210596"/>
                </a:lnTo>
                <a:lnTo>
                  <a:pt x="1965298" y="222633"/>
                </a:lnTo>
                <a:cubicBezTo>
                  <a:pt x="1923355" y="255465"/>
                  <a:pt x="1865411" y="275772"/>
                  <a:pt x="1801408" y="275772"/>
                </a:cubicBezTo>
                <a:cubicBezTo>
                  <a:pt x="1737405" y="275772"/>
                  <a:pt x="1679461" y="255465"/>
                  <a:pt x="1637518" y="222633"/>
                </a:cubicBezTo>
                <a:lnTo>
                  <a:pt x="1623079" y="205869"/>
                </a:lnTo>
                <a:lnTo>
                  <a:pt x="1608640" y="222633"/>
                </a:lnTo>
                <a:cubicBezTo>
                  <a:pt x="1566697" y="255465"/>
                  <a:pt x="1508753" y="275772"/>
                  <a:pt x="1444750" y="275772"/>
                </a:cubicBezTo>
                <a:cubicBezTo>
                  <a:pt x="1380747" y="275772"/>
                  <a:pt x="1322804" y="255465"/>
                  <a:pt x="1280861" y="222633"/>
                </a:cubicBezTo>
                <a:lnTo>
                  <a:pt x="1262188" y="200954"/>
                </a:lnTo>
                <a:lnTo>
                  <a:pt x="1243515" y="222633"/>
                </a:lnTo>
                <a:cubicBezTo>
                  <a:pt x="1201572" y="255465"/>
                  <a:pt x="1143628" y="275772"/>
                  <a:pt x="1079625" y="275772"/>
                </a:cubicBezTo>
                <a:cubicBezTo>
                  <a:pt x="1015622" y="275772"/>
                  <a:pt x="957678" y="255465"/>
                  <a:pt x="915735" y="222633"/>
                </a:cubicBezTo>
                <a:lnTo>
                  <a:pt x="901296" y="205868"/>
                </a:lnTo>
                <a:lnTo>
                  <a:pt x="886856" y="222633"/>
                </a:lnTo>
                <a:cubicBezTo>
                  <a:pt x="844913" y="255465"/>
                  <a:pt x="786969" y="275772"/>
                  <a:pt x="722966" y="275772"/>
                </a:cubicBezTo>
                <a:cubicBezTo>
                  <a:pt x="658963" y="275772"/>
                  <a:pt x="601019" y="255465"/>
                  <a:pt x="559076" y="222633"/>
                </a:cubicBezTo>
                <a:lnTo>
                  <a:pt x="544637" y="205869"/>
                </a:lnTo>
                <a:lnTo>
                  <a:pt x="530198" y="222633"/>
                </a:lnTo>
                <a:cubicBezTo>
                  <a:pt x="488255" y="255465"/>
                  <a:pt x="430311" y="275772"/>
                  <a:pt x="366308" y="275772"/>
                </a:cubicBezTo>
                <a:cubicBezTo>
                  <a:pt x="302305" y="275772"/>
                  <a:pt x="244361" y="255465"/>
                  <a:pt x="202418" y="222633"/>
                </a:cubicBezTo>
                <a:lnTo>
                  <a:pt x="187979" y="205869"/>
                </a:lnTo>
                <a:lnTo>
                  <a:pt x="173540" y="222633"/>
                </a:lnTo>
                <a:cubicBezTo>
                  <a:pt x="131597" y="255465"/>
                  <a:pt x="73653" y="275772"/>
                  <a:pt x="9650" y="275772"/>
                </a:cubicBezTo>
                <a:lnTo>
                  <a:pt x="0" y="275011"/>
                </a:lnTo>
                <a:close/>
              </a:path>
            </a:pathLst>
          </a:custGeom>
          <a:gradFill flip="none" rotWithShape="1">
            <a:gsLst>
              <a:gs pos="0">
                <a:srgbClr val="EFEEDE"/>
              </a:gs>
              <a:gs pos="100000">
                <a:srgbClr val="F3F9FB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48642" name="任意多边形: 形状 37"/>
          <p:cNvSpPr/>
          <p:nvPr/>
        </p:nvSpPr>
        <p:spPr>
          <a:xfrm flipV="1">
            <a:off x="0" y="6582228"/>
            <a:ext cx="12192000" cy="275772"/>
          </a:xfrm>
          <a:custGeom>
            <a:avLst/>
            <a:gdLst>
              <a:gd name="connsiteX0" fmla="*/ 9650 w 12192000"/>
              <a:gd name="connsiteY0" fmla="*/ 275772 h 275772"/>
              <a:gd name="connsiteX1" fmla="*/ 173540 w 12192000"/>
              <a:gd name="connsiteY1" fmla="*/ 222633 h 275772"/>
              <a:gd name="connsiteX2" fmla="*/ 187979 w 12192000"/>
              <a:gd name="connsiteY2" fmla="*/ 205869 h 275772"/>
              <a:gd name="connsiteX3" fmla="*/ 202418 w 12192000"/>
              <a:gd name="connsiteY3" fmla="*/ 222633 h 275772"/>
              <a:gd name="connsiteX4" fmla="*/ 366308 w 12192000"/>
              <a:gd name="connsiteY4" fmla="*/ 275772 h 275772"/>
              <a:gd name="connsiteX5" fmla="*/ 530198 w 12192000"/>
              <a:gd name="connsiteY5" fmla="*/ 222633 h 275772"/>
              <a:gd name="connsiteX6" fmla="*/ 544637 w 12192000"/>
              <a:gd name="connsiteY6" fmla="*/ 205869 h 275772"/>
              <a:gd name="connsiteX7" fmla="*/ 559076 w 12192000"/>
              <a:gd name="connsiteY7" fmla="*/ 222633 h 275772"/>
              <a:gd name="connsiteX8" fmla="*/ 722966 w 12192000"/>
              <a:gd name="connsiteY8" fmla="*/ 275772 h 275772"/>
              <a:gd name="connsiteX9" fmla="*/ 886856 w 12192000"/>
              <a:gd name="connsiteY9" fmla="*/ 222633 h 275772"/>
              <a:gd name="connsiteX10" fmla="*/ 901296 w 12192000"/>
              <a:gd name="connsiteY10" fmla="*/ 205868 h 275772"/>
              <a:gd name="connsiteX11" fmla="*/ 915735 w 12192000"/>
              <a:gd name="connsiteY11" fmla="*/ 222633 h 275772"/>
              <a:gd name="connsiteX12" fmla="*/ 1079625 w 12192000"/>
              <a:gd name="connsiteY12" fmla="*/ 275772 h 275772"/>
              <a:gd name="connsiteX13" fmla="*/ 1243515 w 12192000"/>
              <a:gd name="connsiteY13" fmla="*/ 222633 h 275772"/>
              <a:gd name="connsiteX14" fmla="*/ 1262188 w 12192000"/>
              <a:gd name="connsiteY14" fmla="*/ 200954 h 275772"/>
              <a:gd name="connsiteX15" fmla="*/ 1280861 w 12192000"/>
              <a:gd name="connsiteY15" fmla="*/ 222633 h 275772"/>
              <a:gd name="connsiteX16" fmla="*/ 1444750 w 12192000"/>
              <a:gd name="connsiteY16" fmla="*/ 275772 h 275772"/>
              <a:gd name="connsiteX17" fmla="*/ 1608640 w 12192000"/>
              <a:gd name="connsiteY17" fmla="*/ 222633 h 275772"/>
              <a:gd name="connsiteX18" fmla="*/ 1623079 w 12192000"/>
              <a:gd name="connsiteY18" fmla="*/ 205869 h 275772"/>
              <a:gd name="connsiteX19" fmla="*/ 1637518 w 12192000"/>
              <a:gd name="connsiteY19" fmla="*/ 222633 h 275772"/>
              <a:gd name="connsiteX20" fmla="*/ 1801408 w 12192000"/>
              <a:gd name="connsiteY20" fmla="*/ 275772 h 275772"/>
              <a:gd name="connsiteX21" fmla="*/ 1965298 w 12192000"/>
              <a:gd name="connsiteY21" fmla="*/ 222633 h 275772"/>
              <a:gd name="connsiteX22" fmla="*/ 1975666 w 12192000"/>
              <a:gd name="connsiteY22" fmla="*/ 210596 h 275772"/>
              <a:gd name="connsiteX23" fmla="*/ 1986034 w 12192000"/>
              <a:gd name="connsiteY23" fmla="*/ 222633 h 275772"/>
              <a:gd name="connsiteX24" fmla="*/ 2149924 w 12192000"/>
              <a:gd name="connsiteY24" fmla="*/ 275772 h 275772"/>
              <a:gd name="connsiteX25" fmla="*/ 2153995 w 12192000"/>
              <a:gd name="connsiteY25" fmla="*/ 275451 h 275772"/>
              <a:gd name="connsiteX26" fmla="*/ 2158066 w 12192000"/>
              <a:gd name="connsiteY26" fmla="*/ 275772 h 275772"/>
              <a:gd name="connsiteX27" fmla="*/ 2321956 w 12192000"/>
              <a:gd name="connsiteY27" fmla="*/ 222633 h 275772"/>
              <a:gd name="connsiteX28" fmla="*/ 2332324 w 12192000"/>
              <a:gd name="connsiteY28" fmla="*/ 210596 h 275772"/>
              <a:gd name="connsiteX29" fmla="*/ 2342692 w 12192000"/>
              <a:gd name="connsiteY29" fmla="*/ 222633 h 275772"/>
              <a:gd name="connsiteX30" fmla="*/ 2506582 w 12192000"/>
              <a:gd name="connsiteY30" fmla="*/ 275772 h 275772"/>
              <a:gd name="connsiteX31" fmla="*/ 2510654 w 12192000"/>
              <a:gd name="connsiteY31" fmla="*/ 275451 h 275772"/>
              <a:gd name="connsiteX32" fmla="*/ 2514725 w 12192000"/>
              <a:gd name="connsiteY32" fmla="*/ 275772 h 275772"/>
              <a:gd name="connsiteX33" fmla="*/ 2678615 w 12192000"/>
              <a:gd name="connsiteY33" fmla="*/ 222633 h 275772"/>
              <a:gd name="connsiteX34" fmla="*/ 2688982 w 12192000"/>
              <a:gd name="connsiteY34" fmla="*/ 210596 h 275772"/>
              <a:gd name="connsiteX35" fmla="*/ 2699350 w 12192000"/>
              <a:gd name="connsiteY35" fmla="*/ 222633 h 275772"/>
              <a:gd name="connsiteX36" fmla="*/ 2863240 w 12192000"/>
              <a:gd name="connsiteY36" fmla="*/ 275772 h 275772"/>
              <a:gd name="connsiteX37" fmla="*/ 3027130 w 12192000"/>
              <a:gd name="connsiteY37" fmla="*/ 222633 h 275772"/>
              <a:gd name="connsiteX38" fmla="*/ 3041570 w 12192000"/>
              <a:gd name="connsiteY38" fmla="*/ 205868 h 275772"/>
              <a:gd name="connsiteX39" fmla="*/ 3056009 w 12192000"/>
              <a:gd name="connsiteY39" fmla="*/ 222633 h 275772"/>
              <a:gd name="connsiteX40" fmla="*/ 3219899 w 12192000"/>
              <a:gd name="connsiteY40" fmla="*/ 275772 h 275772"/>
              <a:gd name="connsiteX41" fmla="*/ 3383789 w 12192000"/>
              <a:gd name="connsiteY41" fmla="*/ 222633 h 275772"/>
              <a:gd name="connsiteX42" fmla="*/ 3402461 w 12192000"/>
              <a:gd name="connsiteY42" fmla="*/ 200954 h 275772"/>
              <a:gd name="connsiteX43" fmla="*/ 3421134 w 12192000"/>
              <a:gd name="connsiteY43" fmla="*/ 222633 h 275772"/>
              <a:gd name="connsiteX44" fmla="*/ 3585024 w 12192000"/>
              <a:gd name="connsiteY44" fmla="*/ 275772 h 275772"/>
              <a:gd name="connsiteX45" fmla="*/ 3748914 w 12192000"/>
              <a:gd name="connsiteY45" fmla="*/ 222633 h 275772"/>
              <a:gd name="connsiteX46" fmla="*/ 3763353 w 12192000"/>
              <a:gd name="connsiteY46" fmla="*/ 205869 h 275772"/>
              <a:gd name="connsiteX47" fmla="*/ 3777792 w 12192000"/>
              <a:gd name="connsiteY47" fmla="*/ 222633 h 275772"/>
              <a:gd name="connsiteX48" fmla="*/ 3941682 w 12192000"/>
              <a:gd name="connsiteY48" fmla="*/ 275772 h 275772"/>
              <a:gd name="connsiteX49" fmla="*/ 4105572 w 12192000"/>
              <a:gd name="connsiteY49" fmla="*/ 222633 h 275772"/>
              <a:gd name="connsiteX50" fmla="*/ 4120011 w 12192000"/>
              <a:gd name="connsiteY50" fmla="*/ 205869 h 275772"/>
              <a:gd name="connsiteX51" fmla="*/ 4134450 w 12192000"/>
              <a:gd name="connsiteY51" fmla="*/ 222633 h 275772"/>
              <a:gd name="connsiteX52" fmla="*/ 4298341 w 12192000"/>
              <a:gd name="connsiteY52" fmla="*/ 275772 h 275772"/>
              <a:gd name="connsiteX53" fmla="*/ 4462230 w 12192000"/>
              <a:gd name="connsiteY53" fmla="*/ 222633 h 275772"/>
              <a:gd name="connsiteX54" fmla="*/ 4476671 w 12192000"/>
              <a:gd name="connsiteY54" fmla="*/ 205868 h 275772"/>
              <a:gd name="connsiteX55" fmla="*/ 4491109 w 12192000"/>
              <a:gd name="connsiteY55" fmla="*/ 222633 h 275772"/>
              <a:gd name="connsiteX56" fmla="*/ 4655000 w 12192000"/>
              <a:gd name="connsiteY56" fmla="*/ 275772 h 275772"/>
              <a:gd name="connsiteX57" fmla="*/ 4818889 w 12192000"/>
              <a:gd name="connsiteY57" fmla="*/ 222633 h 275772"/>
              <a:gd name="connsiteX58" fmla="*/ 4837562 w 12192000"/>
              <a:gd name="connsiteY58" fmla="*/ 200954 h 275772"/>
              <a:gd name="connsiteX59" fmla="*/ 4856235 w 12192000"/>
              <a:gd name="connsiteY59" fmla="*/ 222633 h 275772"/>
              <a:gd name="connsiteX60" fmla="*/ 5020125 w 12192000"/>
              <a:gd name="connsiteY60" fmla="*/ 275772 h 275772"/>
              <a:gd name="connsiteX61" fmla="*/ 5184014 w 12192000"/>
              <a:gd name="connsiteY61" fmla="*/ 222633 h 275772"/>
              <a:gd name="connsiteX62" fmla="*/ 5198454 w 12192000"/>
              <a:gd name="connsiteY62" fmla="*/ 205869 h 275772"/>
              <a:gd name="connsiteX63" fmla="*/ 5212893 w 12192000"/>
              <a:gd name="connsiteY63" fmla="*/ 222633 h 275772"/>
              <a:gd name="connsiteX64" fmla="*/ 5376782 w 12192000"/>
              <a:gd name="connsiteY64" fmla="*/ 275772 h 275772"/>
              <a:gd name="connsiteX65" fmla="*/ 5540672 w 12192000"/>
              <a:gd name="connsiteY65" fmla="*/ 222633 h 275772"/>
              <a:gd name="connsiteX66" fmla="*/ 5555111 w 12192000"/>
              <a:gd name="connsiteY66" fmla="*/ 205869 h 275772"/>
              <a:gd name="connsiteX67" fmla="*/ 5569550 w 12192000"/>
              <a:gd name="connsiteY67" fmla="*/ 222633 h 275772"/>
              <a:gd name="connsiteX68" fmla="*/ 5733440 w 12192000"/>
              <a:gd name="connsiteY68" fmla="*/ 275772 h 275772"/>
              <a:gd name="connsiteX69" fmla="*/ 5897331 w 12192000"/>
              <a:gd name="connsiteY69" fmla="*/ 222633 h 275772"/>
              <a:gd name="connsiteX70" fmla="*/ 5911771 w 12192000"/>
              <a:gd name="connsiteY70" fmla="*/ 205868 h 275772"/>
              <a:gd name="connsiteX71" fmla="*/ 5926209 w 12192000"/>
              <a:gd name="connsiteY71" fmla="*/ 222633 h 275772"/>
              <a:gd name="connsiteX72" fmla="*/ 6090100 w 12192000"/>
              <a:gd name="connsiteY72" fmla="*/ 275772 h 275772"/>
              <a:gd name="connsiteX73" fmla="*/ 6096000 w 12192000"/>
              <a:gd name="connsiteY73" fmla="*/ 275307 h 275772"/>
              <a:gd name="connsiteX74" fmla="*/ 6101901 w 12192000"/>
              <a:gd name="connsiteY74" fmla="*/ 275772 h 275772"/>
              <a:gd name="connsiteX75" fmla="*/ 6265791 w 12192000"/>
              <a:gd name="connsiteY75" fmla="*/ 222633 h 275772"/>
              <a:gd name="connsiteX76" fmla="*/ 6280230 w 12192000"/>
              <a:gd name="connsiteY76" fmla="*/ 205869 h 275772"/>
              <a:gd name="connsiteX77" fmla="*/ 6294669 w 12192000"/>
              <a:gd name="connsiteY77" fmla="*/ 222633 h 275772"/>
              <a:gd name="connsiteX78" fmla="*/ 6458559 w 12192000"/>
              <a:gd name="connsiteY78" fmla="*/ 275772 h 275772"/>
              <a:gd name="connsiteX79" fmla="*/ 6622449 w 12192000"/>
              <a:gd name="connsiteY79" fmla="*/ 222633 h 275772"/>
              <a:gd name="connsiteX80" fmla="*/ 6636888 w 12192000"/>
              <a:gd name="connsiteY80" fmla="*/ 205869 h 275772"/>
              <a:gd name="connsiteX81" fmla="*/ 6651327 w 12192000"/>
              <a:gd name="connsiteY81" fmla="*/ 222633 h 275772"/>
              <a:gd name="connsiteX82" fmla="*/ 6815217 w 12192000"/>
              <a:gd name="connsiteY82" fmla="*/ 275772 h 275772"/>
              <a:gd name="connsiteX83" fmla="*/ 6979107 w 12192000"/>
              <a:gd name="connsiteY83" fmla="*/ 222633 h 275772"/>
              <a:gd name="connsiteX84" fmla="*/ 6993547 w 12192000"/>
              <a:gd name="connsiteY84" fmla="*/ 205868 h 275772"/>
              <a:gd name="connsiteX85" fmla="*/ 7007986 w 12192000"/>
              <a:gd name="connsiteY85" fmla="*/ 222633 h 275772"/>
              <a:gd name="connsiteX86" fmla="*/ 7171876 w 12192000"/>
              <a:gd name="connsiteY86" fmla="*/ 275772 h 275772"/>
              <a:gd name="connsiteX87" fmla="*/ 7335766 w 12192000"/>
              <a:gd name="connsiteY87" fmla="*/ 222633 h 275772"/>
              <a:gd name="connsiteX88" fmla="*/ 7354438 w 12192000"/>
              <a:gd name="connsiteY88" fmla="*/ 200954 h 275772"/>
              <a:gd name="connsiteX89" fmla="*/ 7373111 w 12192000"/>
              <a:gd name="connsiteY89" fmla="*/ 222633 h 275772"/>
              <a:gd name="connsiteX90" fmla="*/ 7537001 w 12192000"/>
              <a:gd name="connsiteY90" fmla="*/ 275772 h 275772"/>
              <a:gd name="connsiteX91" fmla="*/ 7700891 w 12192000"/>
              <a:gd name="connsiteY91" fmla="*/ 222633 h 275772"/>
              <a:gd name="connsiteX92" fmla="*/ 7715330 w 12192000"/>
              <a:gd name="connsiteY92" fmla="*/ 205869 h 275772"/>
              <a:gd name="connsiteX93" fmla="*/ 7729769 w 12192000"/>
              <a:gd name="connsiteY93" fmla="*/ 222633 h 275772"/>
              <a:gd name="connsiteX94" fmla="*/ 7893659 w 12192000"/>
              <a:gd name="connsiteY94" fmla="*/ 275772 h 275772"/>
              <a:gd name="connsiteX95" fmla="*/ 8057549 w 12192000"/>
              <a:gd name="connsiteY95" fmla="*/ 222633 h 275772"/>
              <a:gd name="connsiteX96" fmla="*/ 8071988 w 12192000"/>
              <a:gd name="connsiteY96" fmla="*/ 205869 h 275772"/>
              <a:gd name="connsiteX97" fmla="*/ 8086427 w 12192000"/>
              <a:gd name="connsiteY97" fmla="*/ 222633 h 275772"/>
              <a:gd name="connsiteX98" fmla="*/ 8250317 w 12192000"/>
              <a:gd name="connsiteY98" fmla="*/ 275772 h 275772"/>
              <a:gd name="connsiteX99" fmla="*/ 8414207 w 12192000"/>
              <a:gd name="connsiteY99" fmla="*/ 222633 h 275772"/>
              <a:gd name="connsiteX100" fmla="*/ 8428647 w 12192000"/>
              <a:gd name="connsiteY100" fmla="*/ 205868 h 275772"/>
              <a:gd name="connsiteX101" fmla="*/ 8443086 w 12192000"/>
              <a:gd name="connsiteY101" fmla="*/ 222633 h 275772"/>
              <a:gd name="connsiteX102" fmla="*/ 8606976 w 12192000"/>
              <a:gd name="connsiteY102" fmla="*/ 275772 h 275772"/>
              <a:gd name="connsiteX103" fmla="*/ 8770866 w 12192000"/>
              <a:gd name="connsiteY103" fmla="*/ 222633 h 275772"/>
              <a:gd name="connsiteX104" fmla="*/ 8789539 w 12192000"/>
              <a:gd name="connsiteY104" fmla="*/ 200954 h 275772"/>
              <a:gd name="connsiteX105" fmla="*/ 8808212 w 12192000"/>
              <a:gd name="connsiteY105" fmla="*/ 222633 h 275772"/>
              <a:gd name="connsiteX106" fmla="*/ 8972101 w 12192000"/>
              <a:gd name="connsiteY106" fmla="*/ 275772 h 275772"/>
              <a:gd name="connsiteX107" fmla="*/ 9135991 w 12192000"/>
              <a:gd name="connsiteY107" fmla="*/ 222633 h 275772"/>
              <a:gd name="connsiteX108" fmla="*/ 9150430 w 12192000"/>
              <a:gd name="connsiteY108" fmla="*/ 205869 h 275772"/>
              <a:gd name="connsiteX109" fmla="*/ 9164869 w 12192000"/>
              <a:gd name="connsiteY109" fmla="*/ 222633 h 275772"/>
              <a:gd name="connsiteX110" fmla="*/ 9328759 w 12192000"/>
              <a:gd name="connsiteY110" fmla="*/ 275772 h 275772"/>
              <a:gd name="connsiteX111" fmla="*/ 9492649 w 12192000"/>
              <a:gd name="connsiteY111" fmla="*/ 222633 h 275772"/>
              <a:gd name="connsiteX112" fmla="*/ 9503017 w 12192000"/>
              <a:gd name="connsiteY112" fmla="*/ 210596 h 275772"/>
              <a:gd name="connsiteX113" fmla="*/ 9513385 w 12192000"/>
              <a:gd name="connsiteY113" fmla="*/ 222633 h 275772"/>
              <a:gd name="connsiteX114" fmla="*/ 9677275 w 12192000"/>
              <a:gd name="connsiteY114" fmla="*/ 275772 h 275772"/>
              <a:gd name="connsiteX115" fmla="*/ 9681346 w 12192000"/>
              <a:gd name="connsiteY115" fmla="*/ 275451 h 275772"/>
              <a:gd name="connsiteX116" fmla="*/ 9685417 w 12192000"/>
              <a:gd name="connsiteY116" fmla="*/ 275772 h 275772"/>
              <a:gd name="connsiteX117" fmla="*/ 9849307 w 12192000"/>
              <a:gd name="connsiteY117" fmla="*/ 222633 h 275772"/>
              <a:gd name="connsiteX118" fmla="*/ 9859675 w 12192000"/>
              <a:gd name="connsiteY118" fmla="*/ 210596 h 275772"/>
              <a:gd name="connsiteX119" fmla="*/ 9870043 w 12192000"/>
              <a:gd name="connsiteY119" fmla="*/ 222633 h 275772"/>
              <a:gd name="connsiteX120" fmla="*/ 10033933 w 12192000"/>
              <a:gd name="connsiteY120" fmla="*/ 275772 h 275772"/>
              <a:gd name="connsiteX121" fmla="*/ 10038005 w 12192000"/>
              <a:gd name="connsiteY121" fmla="*/ 275451 h 275772"/>
              <a:gd name="connsiteX122" fmla="*/ 10042076 w 12192000"/>
              <a:gd name="connsiteY122" fmla="*/ 275772 h 275772"/>
              <a:gd name="connsiteX123" fmla="*/ 10205966 w 12192000"/>
              <a:gd name="connsiteY123" fmla="*/ 222633 h 275772"/>
              <a:gd name="connsiteX124" fmla="*/ 10216333 w 12192000"/>
              <a:gd name="connsiteY124" fmla="*/ 210596 h 275772"/>
              <a:gd name="connsiteX125" fmla="*/ 10226701 w 12192000"/>
              <a:gd name="connsiteY125" fmla="*/ 222633 h 275772"/>
              <a:gd name="connsiteX126" fmla="*/ 10390591 w 12192000"/>
              <a:gd name="connsiteY126" fmla="*/ 275772 h 275772"/>
              <a:gd name="connsiteX127" fmla="*/ 10554481 w 12192000"/>
              <a:gd name="connsiteY127" fmla="*/ 222633 h 275772"/>
              <a:gd name="connsiteX128" fmla="*/ 10568921 w 12192000"/>
              <a:gd name="connsiteY128" fmla="*/ 205868 h 275772"/>
              <a:gd name="connsiteX129" fmla="*/ 10583360 w 12192000"/>
              <a:gd name="connsiteY129" fmla="*/ 222633 h 275772"/>
              <a:gd name="connsiteX130" fmla="*/ 10747250 w 12192000"/>
              <a:gd name="connsiteY130" fmla="*/ 275772 h 275772"/>
              <a:gd name="connsiteX131" fmla="*/ 10911140 w 12192000"/>
              <a:gd name="connsiteY131" fmla="*/ 222633 h 275772"/>
              <a:gd name="connsiteX132" fmla="*/ 10929812 w 12192000"/>
              <a:gd name="connsiteY132" fmla="*/ 200954 h 275772"/>
              <a:gd name="connsiteX133" fmla="*/ 10948485 w 12192000"/>
              <a:gd name="connsiteY133" fmla="*/ 222633 h 275772"/>
              <a:gd name="connsiteX134" fmla="*/ 11112375 w 12192000"/>
              <a:gd name="connsiteY134" fmla="*/ 275772 h 275772"/>
              <a:gd name="connsiteX135" fmla="*/ 11276265 w 12192000"/>
              <a:gd name="connsiteY135" fmla="*/ 222633 h 275772"/>
              <a:gd name="connsiteX136" fmla="*/ 11290704 w 12192000"/>
              <a:gd name="connsiteY136" fmla="*/ 205869 h 275772"/>
              <a:gd name="connsiteX137" fmla="*/ 11305143 w 12192000"/>
              <a:gd name="connsiteY137" fmla="*/ 222633 h 275772"/>
              <a:gd name="connsiteX138" fmla="*/ 11469033 w 12192000"/>
              <a:gd name="connsiteY138" fmla="*/ 275772 h 275772"/>
              <a:gd name="connsiteX139" fmla="*/ 11632923 w 12192000"/>
              <a:gd name="connsiteY139" fmla="*/ 222633 h 275772"/>
              <a:gd name="connsiteX140" fmla="*/ 11647362 w 12192000"/>
              <a:gd name="connsiteY140" fmla="*/ 205869 h 275772"/>
              <a:gd name="connsiteX141" fmla="*/ 11661801 w 12192000"/>
              <a:gd name="connsiteY141" fmla="*/ 222633 h 275772"/>
              <a:gd name="connsiteX142" fmla="*/ 11825691 w 12192000"/>
              <a:gd name="connsiteY142" fmla="*/ 275772 h 275772"/>
              <a:gd name="connsiteX143" fmla="*/ 11989581 w 12192000"/>
              <a:gd name="connsiteY143" fmla="*/ 222633 h 275772"/>
              <a:gd name="connsiteX144" fmla="*/ 12004021 w 12192000"/>
              <a:gd name="connsiteY144" fmla="*/ 205868 h 275772"/>
              <a:gd name="connsiteX145" fmla="*/ 12018460 w 12192000"/>
              <a:gd name="connsiteY145" fmla="*/ 222633 h 275772"/>
              <a:gd name="connsiteX146" fmla="*/ 12182350 w 12192000"/>
              <a:gd name="connsiteY146" fmla="*/ 275772 h 275772"/>
              <a:gd name="connsiteX147" fmla="*/ 12192000 w 12192000"/>
              <a:gd name="connsiteY147" fmla="*/ 275011 h 275772"/>
              <a:gd name="connsiteX148" fmla="*/ 12192000 w 12192000"/>
              <a:gd name="connsiteY148" fmla="*/ 0 h 275772"/>
              <a:gd name="connsiteX149" fmla="*/ 0 w 12192000"/>
              <a:gd name="connsiteY149" fmla="*/ 0 h 275772"/>
              <a:gd name="connsiteX150" fmla="*/ 0 w 12192000"/>
              <a:gd name="connsiteY150" fmla="*/ 275011 h 27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2000" h="275772">
                <a:moveTo>
                  <a:pt x="9650" y="275772"/>
                </a:moveTo>
                <a:cubicBezTo>
                  <a:pt x="73653" y="275772"/>
                  <a:pt x="131597" y="255465"/>
                  <a:pt x="173540" y="222633"/>
                </a:cubicBezTo>
                <a:lnTo>
                  <a:pt x="187979" y="205869"/>
                </a:lnTo>
                <a:lnTo>
                  <a:pt x="202418" y="222633"/>
                </a:lnTo>
                <a:cubicBezTo>
                  <a:pt x="244361" y="255465"/>
                  <a:pt x="302305" y="275772"/>
                  <a:pt x="366308" y="275772"/>
                </a:cubicBezTo>
                <a:cubicBezTo>
                  <a:pt x="430311" y="275772"/>
                  <a:pt x="488255" y="255465"/>
                  <a:pt x="530198" y="222633"/>
                </a:cubicBezTo>
                <a:lnTo>
                  <a:pt x="544637" y="205869"/>
                </a:lnTo>
                <a:lnTo>
                  <a:pt x="559076" y="222633"/>
                </a:lnTo>
                <a:cubicBezTo>
                  <a:pt x="601019" y="255465"/>
                  <a:pt x="658963" y="275772"/>
                  <a:pt x="722966" y="275772"/>
                </a:cubicBezTo>
                <a:cubicBezTo>
                  <a:pt x="786969" y="275772"/>
                  <a:pt x="844913" y="255465"/>
                  <a:pt x="886856" y="222633"/>
                </a:cubicBezTo>
                <a:lnTo>
                  <a:pt x="901296" y="205868"/>
                </a:lnTo>
                <a:lnTo>
                  <a:pt x="915735" y="222633"/>
                </a:lnTo>
                <a:cubicBezTo>
                  <a:pt x="957678" y="255465"/>
                  <a:pt x="1015622" y="275772"/>
                  <a:pt x="1079625" y="275772"/>
                </a:cubicBezTo>
                <a:cubicBezTo>
                  <a:pt x="1143628" y="275772"/>
                  <a:pt x="1201572" y="255465"/>
                  <a:pt x="1243515" y="222633"/>
                </a:cubicBezTo>
                <a:lnTo>
                  <a:pt x="1262188" y="200954"/>
                </a:lnTo>
                <a:lnTo>
                  <a:pt x="1280861" y="222633"/>
                </a:lnTo>
                <a:cubicBezTo>
                  <a:pt x="1322804" y="255465"/>
                  <a:pt x="1380747" y="275772"/>
                  <a:pt x="1444750" y="275772"/>
                </a:cubicBezTo>
                <a:cubicBezTo>
                  <a:pt x="1508753" y="275772"/>
                  <a:pt x="1566697" y="255465"/>
                  <a:pt x="1608640" y="222633"/>
                </a:cubicBezTo>
                <a:lnTo>
                  <a:pt x="1623079" y="205869"/>
                </a:lnTo>
                <a:lnTo>
                  <a:pt x="1637518" y="222633"/>
                </a:lnTo>
                <a:cubicBezTo>
                  <a:pt x="1679461" y="255465"/>
                  <a:pt x="1737405" y="275772"/>
                  <a:pt x="1801408" y="275772"/>
                </a:cubicBezTo>
                <a:cubicBezTo>
                  <a:pt x="1865411" y="275772"/>
                  <a:pt x="1923355" y="255465"/>
                  <a:pt x="1965298" y="222633"/>
                </a:cubicBezTo>
                <a:lnTo>
                  <a:pt x="1975666" y="210596"/>
                </a:lnTo>
                <a:lnTo>
                  <a:pt x="1986034" y="222633"/>
                </a:lnTo>
                <a:cubicBezTo>
                  <a:pt x="2027977" y="255465"/>
                  <a:pt x="2085921" y="275772"/>
                  <a:pt x="2149924" y="275772"/>
                </a:cubicBezTo>
                <a:lnTo>
                  <a:pt x="2153995" y="275451"/>
                </a:lnTo>
                <a:lnTo>
                  <a:pt x="2158066" y="275772"/>
                </a:lnTo>
                <a:cubicBezTo>
                  <a:pt x="2222069" y="275772"/>
                  <a:pt x="2280013" y="255465"/>
                  <a:pt x="2321956" y="222633"/>
                </a:cubicBezTo>
                <a:lnTo>
                  <a:pt x="2332324" y="210596"/>
                </a:lnTo>
                <a:lnTo>
                  <a:pt x="2342692" y="222633"/>
                </a:lnTo>
                <a:cubicBezTo>
                  <a:pt x="2384635" y="255465"/>
                  <a:pt x="2442579" y="275772"/>
                  <a:pt x="2506582" y="275772"/>
                </a:cubicBezTo>
                <a:lnTo>
                  <a:pt x="2510654" y="275451"/>
                </a:lnTo>
                <a:lnTo>
                  <a:pt x="2514725" y="275772"/>
                </a:lnTo>
                <a:cubicBezTo>
                  <a:pt x="2578728" y="275772"/>
                  <a:pt x="2636672" y="255465"/>
                  <a:pt x="2678615" y="222633"/>
                </a:cubicBezTo>
                <a:lnTo>
                  <a:pt x="2688982" y="210596"/>
                </a:lnTo>
                <a:lnTo>
                  <a:pt x="2699350" y="222633"/>
                </a:lnTo>
                <a:cubicBezTo>
                  <a:pt x="2741293" y="255465"/>
                  <a:pt x="2799237" y="275772"/>
                  <a:pt x="2863240" y="275772"/>
                </a:cubicBezTo>
                <a:cubicBezTo>
                  <a:pt x="2927243" y="275772"/>
                  <a:pt x="2985187" y="255465"/>
                  <a:pt x="3027130" y="222633"/>
                </a:cubicBezTo>
                <a:lnTo>
                  <a:pt x="3041570" y="205868"/>
                </a:lnTo>
                <a:lnTo>
                  <a:pt x="3056009" y="222633"/>
                </a:lnTo>
                <a:cubicBezTo>
                  <a:pt x="3097952" y="255465"/>
                  <a:pt x="3155896" y="275772"/>
                  <a:pt x="3219899" y="275772"/>
                </a:cubicBezTo>
                <a:cubicBezTo>
                  <a:pt x="3283902" y="275772"/>
                  <a:pt x="3341846" y="255465"/>
                  <a:pt x="3383789" y="222633"/>
                </a:cubicBezTo>
                <a:lnTo>
                  <a:pt x="3402461" y="200954"/>
                </a:lnTo>
                <a:lnTo>
                  <a:pt x="3421134" y="222633"/>
                </a:lnTo>
                <a:cubicBezTo>
                  <a:pt x="3463077" y="255465"/>
                  <a:pt x="3521021" y="275772"/>
                  <a:pt x="3585024" y="275772"/>
                </a:cubicBezTo>
                <a:cubicBezTo>
                  <a:pt x="3649027" y="275772"/>
                  <a:pt x="3706971" y="255465"/>
                  <a:pt x="3748914" y="222633"/>
                </a:cubicBezTo>
                <a:lnTo>
                  <a:pt x="3763353" y="205869"/>
                </a:lnTo>
                <a:lnTo>
                  <a:pt x="3777792" y="222633"/>
                </a:lnTo>
                <a:cubicBezTo>
                  <a:pt x="3819735" y="255465"/>
                  <a:pt x="3877679" y="275772"/>
                  <a:pt x="3941682" y="275772"/>
                </a:cubicBezTo>
                <a:cubicBezTo>
                  <a:pt x="4005685" y="275772"/>
                  <a:pt x="4063629" y="255465"/>
                  <a:pt x="4105572" y="222633"/>
                </a:cubicBezTo>
                <a:lnTo>
                  <a:pt x="4120011" y="205869"/>
                </a:lnTo>
                <a:lnTo>
                  <a:pt x="4134450" y="222633"/>
                </a:lnTo>
                <a:cubicBezTo>
                  <a:pt x="4176393" y="255465"/>
                  <a:pt x="4234337" y="275772"/>
                  <a:pt x="4298341" y="275772"/>
                </a:cubicBezTo>
                <a:cubicBezTo>
                  <a:pt x="4362343" y="275772"/>
                  <a:pt x="4420287" y="255465"/>
                  <a:pt x="4462230" y="222633"/>
                </a:cubicBezTo>
                <a:lnTo>
                  <a:pt x="4476671" y="205868"/>
                </a:lnTo>
                <a:lnTo>
                  <a:pt x="4491109" y="222633"/>
                </a:lnTo>
                <a:cubicBezTo>
                  <a:pt x="4533052" y="255465"/>
                  <a:pt x="4590996" y="275772"/>
                  <a:pt x="4655000" y="275772"/>
                </a:cubicBezTo>
                <a:cubicBezTo>
                  <a:pt x="4719002" y="275772"/>
                  <a:pt x="4776946" y="255465"/>
                  <a:pt x="4818889" y="222633"/>
                </a:cubicBezTo>
                <a:lnTo>
                  <a:pt x="4837562" y="200954"/>
                </a:lnTo>
                <a:lnTo>
                  <a:pt x="4856235" y="222633"/>
                </a:lnTo>
                <a:cubicBezTo>
                  <a:pt x="4898178" y="255465"/>
                  <a:pt x="4956121" y="275772"/>
                  <a:pt x="5020125" y="275772"/>
                </a:cubicBezTo>
                <a:cubicBezTo>
                  <a:pt x="5084127" y="275772"/>
                  <a:pt x="5142071" y="255465"/>
                  <a:pt x="5184014" y="222633"/>
                </a:cubicBezTo>
                <a:lnTo>
                  <a:pt x="5198454" y="205869"/>
                </a:lnTo>
                <a:lnTo>
                  <a:pt x="5212893" y="222633"/>
                </a:lnTo>
                <a:cubicBezTo>
                  <a:pt x="5254836" y="255465"/>
                  <a:pt x="5312779" y="275772"/>
                  <a:pt x="5376782" y="275772"/>
                </a:cubicBezTo>
                <a:cubicBezTo>
                  <a:pt x="5440786" y="275772"/>
                  <a:pt x="5498729" y="255465"/>
                  <a:pt x="5540672" y="222633"/>
                </a:cubicBezTo>
                <a:lnTo>
                  <a:pt x="5555111" y="205869"/>
                </a:lnTo>
                <a:lnTo>
                  <a:pt x="5569550" y="222633"/>
                </a:lnTo>
                <a:cubicBezTo>
                  <a:pt x="5611493" y="255465"/>
                  <a:pt x="5669438" y="275772"/>
                  <a:pt x="5733440" y="275772"/>
                </a:cubicBezTo>
                <a:cubicBezTo>
                  <a:pt x="5797443" y="275772"/>
                  <a:pt x="5855388" y="255465"/>
                  <a:pt x="5897331" y="222633"/>
                </a:cubicBezTo>
                <a:lnTo>
                  <a:pt x="5911771" y="205868"/>
                </a:lnTo>
                <a:lnTo>
                  <a:pt x="5926209" y="222633"/>
                </a:lnTo>
                <a:cubicBezTo>
                  <a:pt x="5968152" y="255465"/>
                  <a:pt x="6026097" y="275772"/>
                  <a:pt x="6090100" y="275772"/>
                </a:cubicBezTo>
                <a:lnTo>
                  <a:pt x="6096000" y="275307"/>
                </a:lnTo>
                <a:lnTo>
                  <a:pt x="6101901" y="275772"/>
                </a:lnTo>
                <a:cubicBezTo>
                  <a:pt x="6165904" y="275772"/>
                  <a:pt x="6223848" y="255465"/>
                  <a:pt x="6265791" y="222633"/>
                </a:cubicBezTo>
                <a:lnTo>
                  <a:pt x="6280230" y="205869"/>
                </a:lnTo>
                <a:lnTo>
                  <a:pt x="6294669" y="222633"/>
                </a:lnTo>
                <a:cubicBezTo>
                  <a:pt x="6336612" y="255465"/>
                  <a:pt x="6394556" y="275772"/>
                  <a:pt x="6458559" y="275772"/>
                </a:cubicBezTo>
                <a:cubicBezTo>
                  <a:pt x="6522562" y="275772"/>
                  <a:pt x="6580506" y="255465"/>
                  <a:pt x="6622449" y="222633"/>
                </a:cubicBezTo>
                <a:lnTo>
                  <a:pt x="6636888" y="205869"/>
                </a:lnTo>
                <a:lnTo>
                  <a:pt x="6651327" y="222633"/>
                </a:lnTo>
                <a:cubicBezTo>
                  <a:pt x="6693270" y="255465"/>
                  <a:pt x="6751214" y="275772"/>
                  <a:pt x="6815217" y="275772"/>
                </a:cubicBezTo>
                <a:cubicBezTo>
                  <a:pt x="6879220" y="275772"/>
                  <a:pt x="6937164" y="255465"/>
                  <a:pt x="6979107" y="222633"/>
                </a:cubicBezTo>
                <a:lnTo>
                  <a:pt x="6993547" y="205868"/>
                </a:lnTo>
                <a:lnTo>
                  <a:pt x="7007986" y="222633"/>
                </a:lnTo>
                <a:cubicBezTo>
                  <a:pt x="7049929" y="255465"/>
                  <a:pt x="7107873" y="275772"/>
                  <a:pt x="7171876" y="275772"/>
                </a:cubicBezTo>
                <a:cubicBezTo>
                  <a:pt x="7235879" y="275772"/>
                  <a:pt x="7293823" y="255465"/>
                  <a:pt x="7335766" y="222633"/>
                </a:cubicBezTo>
                <a:lnTo>
                  <a:pt x="7354438" y="200954"/>
                </a:lnTo>
                <a:lnTo>
                  <a:pt x="7373111" y="222633"/>
                </a:lnTo>
                <a:cubicBezTo>
                  <a:pt x="7415054" y="255465"/>
                  <a:pt x="7472998" y="275772"/>
                  <a:pt x="7537001" y="275772"/>
                </a:cubicBezTo>
                <a:cubicBezTo>
                  <a:pt x="7601004" y="275772"/>
                  <a:pt x="7658948" y="255465"/>
                  <a:pt x="7700891" y="222633"/>
                </a:cubicBezTo>
                <a:lnTo>
                  <a:pt x="7715330" y="205869"/>
                </a:lnTo>
                <a:lnTo>
                  <a:pt x="7729769" y="222633"/>
                </a:lnTo>
                <a:cubicBezTo>
                  <a:pt x="7771712" y="255465"/>
                  <a:pt x="7829656" y="275772"/>
                  <a:pt x="7893659" y="275772"/>
                </a:cubicBezTo>
                <a:cubicBezTo>
                  <a:pt x="7957662" y="275772"/>
                  <a:pt x="8015606" y="255465"/>
                  <a:pt x="8057549" y="222633"/>
                </a:cubicBezTo>
                <a:lnTo>
                  <a:pt x="8071988" y="205869"/>
                </a:lnTo>
                <a:lnTo>
                  <a:pt x="8086427" y="222633"/>
                </a:lnTo>
                <a:cubicBezTo>
                  <a:pt x="8128370" y="255465"/>
                  <a:pt x="8186314" y="275772"/>
                  <a:pt x="8250317" y="275772"/>
                </a:cubicBezTo>
                <a:cubicBezTo>
                  <a:pt x="8314320" y="275772"/>
                  <a:pt x="8372264" y="255465"/>
                  <a:pt x="8414207" y="222633"/>
                </a:cubicBezTo>
                <a:lnTo>
                  <a:pt x="8428647" y="205868"/>
                </a:lnTo>
                <a:lnTo>
                  <a:pt x="8443086" y="222633"/>
                </a:lnTo>
                <a:cubicBezTo>
                  <a:pt x="8485029" y="255465"/>
                  <a:pt x="8542973" y="275772"/>
                  <a:pt x="8606976" y="275772"/>
                </a:cubicBezTo>
                <a:cubicBezTo>
                  <a:pt x="8670979" y="275772"/>
                  <a:pt x="8728923" y="255465"/>
                  <a:pt x="8770866" y="222633"/>
                </a:cubicBezTo>
                <a:lnTo>
                  <a:pt x="8789539" y="200954"/>
                </a:lnTo>
                <a:lnTo>
                  <a:pt x="8808212" y="222633"/>
                </a:lnTo>
                <a:cubicBezTo>
                  <a:pt x="8850155" y="255465"/>
                  <a:pt x="8908098" y="275772"/>
                  <a:pt x="8972101" y="275772"/>
                </a:cubicBezTo>
                <a:cubicBezTo>
                  <a:pt x="9036104" y="275772"/>
                  <a:pt x="9094048" y="255465"/>
                  <a:pt x="9135991" y="222633"/>
                </a:cubicBezTo>
                <a:lnTo>
                  <a:pt x="9150430" y="205869"/>
                </a:lnTo>
                <a:lnTo>
                  <a:pt x="9164869" y="222633"/>
                </a:lnTo>
                <a:cubicBezTo>
                  <a:pt x="9206812" y="255465"/>
                  <a:pt x="9264756" y="275772"/>
                  <a:pt x="9328759" y="275772"/>
                </a:cubicBezTo>
                <a:cubicBezTo>
                  <a:pt x="9392762" y="275772"/>
                  <a:pt x="9450706" y="255465"/>
                  <a:pt x="9492649" y="222633"/>
                </a:cubicBezTo>
                <a:lnTo>
                  <a:pt x="9503017" y="210596"/>
                </a:lnTo>
                <a:lnTo>
                  <a:pt x="9513385" y="222633"/>
                </a:lnTo>
                <a:cubicBezTo>
                  <a:pt x="9555328" y="255465"/>
                  <a:pt x="9613272" y="275772"/>
                  <a:pt x="9677275" y="275772"/>
                </a:cubicBezTo>
                <a:lnTo>
                  <a:pt x="9681346" y="275451"/>
                </a:lnTo>
                <a:lnTo>
                  <a:pt x="9685417" y="275772"/>
                </a:lnTo>
                <a:cubicBezTo>
                  <a:pt x="9749420" y="275772"/>
                  <a:pt x="9807364" y="255465"/>
                  <a:pt x="9849307" y="222633"/>
                </a:cubicBezTo>
                <a:lnTo>
                  <a:pt x="9859675" y="210596"/>
                </a:lnTo>
                <a:lnTo>
                  <a:pt x="9870043" y="222633"/>
                </a:lnTo>
                <a:cubicBezTo>
                  <a:pt x="9911986" y="255465"/>
                  <a:pt x="9969930" y="275772"/>
                  <a:pt x="10033933" y="275772"/>
                </a:cubicBezTo>
                <a:lnTo>
                  <a:pt x="10038005" y="275451"/>
                </a:lnTo>
                <a:lnTo>
                  <a:pt x="10042076" y="275772"/>
                </a:lnTo>
                <a:cubicBezTo>
                  <a:pt x="10106079" y="275772"/>
                  <a:pt x="10164023" y="255465"/>
                  <a:pt x="10205966" y="222633"/>
                </a:cubicBezTo>
                <a:lnTo>
                  <a:pt x="10216333" y="210596"/>
                </a:lnTo>
                <a:lnTo>
                  <a:pt x="10226701" y="222633"/>
                </a:lnTo>
                <a:cubicBezTo>
                  <a:pt x="10268644" y="255465"/>
                  <a:pt x="10326588" y="275772"/>
                  <a:pt x="10390591" y="275772"/>
                </a:cubicBezTo>
                <a:cubicBezTo>
                  <a:pt x="10454594" y="275772"/>
                  <a:pt x="10512538" y="255465"/>
                  <a:pt x="10554481" y="222633"/>
                </a:cubicBezTo>
                <a:lnTo>
                  <a:pt x="10568921" y="205868"/>
                </a:lnTo>
                <a:lnTo>
                  <a:pt x="10583360" y="222633"/>
                </a:lnTo>
                <a:cubicBezTo>
                  <a:pt x="10625303" y="255465"/>
                  <a:pt x="10683247" y="275772"/>
                  <a:pt x="10747250" y="275772"/>
                </a:cubicBezTo>
                <a:cubicBezTo>
                  <a:pt x="10811253" y="275772"/>
                  <a:pt x="10869197" y="255465"/>
                  <a:pt x="10911140" y="222633"/>
                </a:cubicBezTo>
                <a:lnTo>
                  <a:pt x="10929812" y="200954"/>
                </a:lnTo>
                <a:lnTo>
                  <a:pt x="10948485" y="222633"/>
                </a:lnTo>
                <a:cubicBezTo>
                  <a:pt x="10990428" y="255465"/>
                  <a:pt x="11048372" y="275772"/>
                  <a:pt x="11112375" y="275772"/>
                </a:cubicBezTo>
                <a:cubicBezTo>
                  <a:pt x="11176378" y="275772"/>
                  <a:pt x="11234322" y="255465"/>
                  <a:pt x="11276265" y="222633"/>
                </a:cubicBezTo>
                <a:lnTo>
                  <a:pt x="11290704" y="205869"/>
                </a:lnTo>
                <a:lnTo>
                  <a:pt x="11305143" y="222633"/>
                </a:lnTo>
                <a:cubicBezTo>
                  <a:pt x="11347086" y="255465"/>
                  <a:pt x="11405030" y="275772"/>
                  <a:pt x="11469033" y="275772"/>
                </a:cubicBezTo>
                <a:cubicBezTo>
                  <a:pt x="11533036" y="275772"/>
                  <a:pt x="11590980" y="255465"/>
                  <a:pt x="11632923" y="222633"/>
                </a:cubicBezTo>
                <a:lnTo>
                  <a:pt x="11647362" y="205869"/>
                </a:lnTo>
                <a:lnTo>
                  <a:pt x="11661801" y="222633"/>
                </a:lnTo>
                <a:cubicBezTo>
                  <a:pt x="11703744" y="255465"/>
                  <a:pt x="11761688" y="275772"/>
                  <a:pt x="11825691" y="275772"/>
                </a:cubicBezTo>
                <a:cubicBezTo>
                  <a:pt x="11889694" y="275772"/>
                  <a:pt x="11947638" y="255465"/>
                  <a:pt x="11989581" y="222633"/>
                </a:cubicBezTo>
                <a:lnTo>
                  <a:pt x="12004021" y="205868"/>
                </a:lnTo>
                <a:lnTo>
                  <a:pt x="12018460" y="222633"/>
                </a:lnTo>
                <a:cubicBezTo>
                  <a:pt x="12060403" y="255465"/>
                  <a:pt x="12118347" y="275772"/>
                  <a:pt x="12182350" y="275772"/>
                </a:cubicBezTo>
                <a:lnTo>
                  <a:pt x="12192000" y="275011"/>
                </a:lnTo>
                <a:lnTo>
                  <a:pt x="12192000" y="0"/>
                </a:lnTo>
                <a:lnTo>
                  <a:pt x="0" y="0"/>
                </a:lnTo>
                <a:lnTo>
                  <a:pt x="0" y="275011"/>
                </a:lnTo>
                <a:close/>
              </a:path>
            </a:pathLst>
          </a:custGeom>
          <a:gradFill flip="none" rotWithShape="1">
            <a:gsLst>
              <a:gs pos="0">
                <a:srgbClr val="EFEEDE"/>
              </a:gs>
              <a:gs pos="100000">
                <a:srgbClr val="F3F9FB"/>
              </a:gs>
            </a:gsLst>
            <a:lin ang="5400000" scaled="1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097167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1456" y="4110474"/>
            <a:ext cx="1551561" cy="2428212"/>
          </a:xfrm>
          <a:prstGeom prst="rect">
            <a:avLst/>
          </a:prstGeom>
        </p:spPr>
      </p:pic>
      <p:pic>
        <p:nvPicPr>
          <p:cNvPr id="209716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82" y="4230340"/>
            <a:ext cx="1154740" cy="2198995"/>
          </a:xfrm>
          <a:prstGeom prst="rect">
            <a:avLst/>
          </a:prstGeom>
        </p:spPr>
      </p:pic>
      <p:pic>
        <p:nvPicPr>
          <p:cNvPr id="2097170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436" y="1306136"/>
            <a:ext cx="1837004" cy="2019987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63950" y="422275"/>
            <a:ext cx="5026660" cy="6013450"/>
          </a:xfrm>
          <a:prstGeom prst="rect">
            <a:avLst/>
          </a:prstGeom>
        </p:spPr>
      </p:pic>
      <p:grpSp>
        <p:nvGrpSpPr>
          <p:cNvPr id="46" name="组合 58"/>
          <p:cNvGrpSpPr/>
          <p:nvPr/>
        </p:nvGrpSpPr>
        <p:grpSpPr>
          <a:xfrm>
            <a:off x="896620" y="246380"/>
            <a:ext cx="1651635" cy="1562100"/>
            <a:chOff x="1165926" y="259382"/>
            <a:chExt cx="4040533" cy="4040533"/>
          </a:xfrm>
        </p:grpSpPr>
        <p:sp>
          <p:nvSpPr>
            <p:cNvPr id="1048757" name="椭圆 61"/>
            <p:cNvSpPr/>
            <p:nvPr>
              <p:custDataLst>
                <p:tags r:id="rId6"/>
              </p:custDataLst>
            </p:nvPr>
          </p:nvSpPr>
          <p:spPr>
            <a:xfrm>
              <a:off x="1165926" y="259382"/>
              <a:ext cx="4040533" cy="4040533"/>
            </a:xfrm>
            <a:prstGeom prst="ellipse">
              <a:avLst/>
            </a:prstGeom>
            <a:gradFill flip="none" rotWithShape="1">
              <a:gsLst>
                <a:gs pos="0">
                  <a:srgbClr val="F3F9FB"/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8" name="椭圆 62"/>
            <p:cNvSpPr/>
            <p:nvPr>
              <p:custDataLst>
                <p:tags r:id="rId7"/>
              </p:custDataLst>
            </p:nvPr>
          </p:nvSpPr>
          <p:spPr>
            <a:xfrm>
              <a:off x="1492296" y="585752"/>
              <a:ext cx="3387802" cy="3387802"/>
            </a:xfrm>
            <a:prstGeom prst="ellipse">
              <a:avLst/>
            </a:prstGeom>
            <a:noFill/>
            <a:ln>
              <a:solidFill>
                <a:srgbClr val="CCDFE3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59" name="文本框 66"/>
          <p:cNvSpPr txBox="1"/>
          <p:nvPr>
            <p:custDataLst>
              <p:tags r:id="rId8"/>
            </p:custDataLst>
          </p:nvPr>
        </p:nvSpPr>
        <p:spPr>
          <a:xfrm>
            <a:off x="1260013" y="484260"/>
            <a:ext cx="9119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题目</a:t>
            </a:r>
            <a:endParaRPr lang="zh-CN" altLang="en-US" sz="3200" b="1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pic>
        <p:nvPicPr>
          <p:cNvPr id="2097168" name="图片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28267" y="1014036"/>
            <a:ext cx="1856236" cy="2246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矩形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F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78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3F9FB"/>
          </a:solidFill>
          <a:ln>
            <a:noFill/>
          </a:ln>
          <a:effectLst>
            <a:outerShdw blurRad="190500" dist="254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3"/>
          <p:cNvGrpSpPr/>
          <p:nvPr/>
        </p:nvGrpSpPr>
        <p:grpSpPr>
          <a:xfrm rot="16200000">
            <a:off x="-473291" y="546514"/>
            <a:ext cx="6547284" cy="5600698"/>
            <a:chOff x="1727752" y="90714"/>
            <a:chExt cx="6547284" cy="4762500"/>
          </a:xfrm>
          <a:gradFill flip="none" rotWithShape="1"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1048579" name="矩形 6"/>
            <p:cNvSpPr/>
            <p:nvPr/>
          </p:nvSpPr>
          <p:spPr>
            <a:xfrm>
              <a:off x="172775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0" name="矩形 7"/>
            <p:cNvSpPr/>
            <p:nvPr/>
          </p:nvSpPr>
          <p:spPr>
            <a:xfrm>
              <a:off x="243922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1" name="矩形 8"/>
            <p:cNvSpPr/>
            <p:nvPr/>
          </p:nvSpPr>
          <p:spPr>
            <a:xfrm>
              <a:off x="315070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2" name="矩形 9"/>
            <p:cNvSpPr/>
            <p:nvPr/>
          </p:nvSpPr>
          <p:spPr>
            <a:xfrm>
              <a:off x="386218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3" name="矩形 10"/>
            <p:cNvSpPr/>
            <p:nvPr/>
          </p:nvSpPr>
          <p:spPr>
            <a:xfrm>
              <a:off x="457365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4" name="矩形 11"/>
            <p:cNvSpPr/>
            <p:nvPr/>
          </p:nvSpPr>
          <p:spPr>
            <a:xfrm>
              <a:off x="528513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5" name="矩形 12"/>
            <p:cNvSpPr/>
            <p:nvPr/>
          </p:nvSpPr>
          <p:spPr>
            <a:xfrm>
              <a:off x="599660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6" name="矩形 13"/>
            <p:cNvSpPr/>
            <p:nvPr/>
          </p:nvSpPr>
          <p:spPr>
            <a:xfrm>
              <a:off x="670808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7" name="矩形 14"/>
            <p:cNvSpPr/>
            <p:nvPr/>
          </p:nvSpPr>
          <p:spPr>
            <a:xfrm>
              <a:off x="741956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8" name="矩形 15"/>
            <p:cNvSpPr/>
            <p:nvPr/>
          </p:nvSpPr>
          <p:spPr>
            <a:xfrm>
              <a:off x="813103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589" name="任意多边形: 形状 23"/>
          <p:cNvSpPr/>
          <p:nvPr/>
        </p:nvSpPr>
        <p:spPr>
          <a:xfrm rot="16200000">
            <a:off x="2667000" y="3247572"/>
            <a:ext cx="6858000" cy="362856"/>
          </a:xfrm>
          <a:custGeom>
            <a:avLst/>
            <a:gdLst>
              <a:gd name="connsiteX0" fmla="*/ 6858000 w 6858000"/>
              <a:gd name="connsiteY0" fmla="*/ 47009 h 362856"/>
              <a:gd name="connsiteX1" fmla="*/ 6858000 w 6858000"/>
              <a:gd name="connsiteY1" fmla="*/ 315847 h 362856"/>
              <a:gd name="connsiteX2" fmla="*/ 6846385 w 6858000"/>
              <a:gd name="connsiteY2" fmla="*/ 309717 h 362856"/>
              <a:gd name="connsiteX3" fmla="*/ 6836017 w 6858000"/>
              <a:gd name="connsiteY3" fmla="*/ 297680 h 362856"/>
              <a:gd name="connsiteX4" fmla="*/ 6825649 w 6858000"/>
              <a:gd name="connsiteY4" fmla="*/ 309717 h 362856"/>
              <a:gd name="connsiteX5" fmla="*/ 6661759 w 6858000"/>
              <a:gd name="connsiteY5" fmla="*/ 362856 h 362856"/>
              <a:gd name="connsiteX6" fmla="*/ 6497869 w 6858000"/>
              <a:gd name="connsiteY6" fmla="*/ 309717 h 362856"/>
              <a:gd name="connsiteX7" fmla="*/ 6483430 w 6858000"/>
              <a:gd name="connsiteY7" fmla="*/ 292953 h 362856"/>
              <a:gd name="connsiteX8" fmla="*/ 6468991 w 6858000"/>
              <a:gd name="connsiteY8" fmla="*/ 309717 h 362856"/>
              <a:gd name="connsiteX9" fmla="*/ 6305101 w 6858000"/>
              <a:gd name="connsiteY9" fmla="*/ 362856 h 362856"/>
              <a:gd name="connsiteX10" fmla="*/ 6141212 w 6858000"/>
              <a:gd name="connsiteY10" fmla="*/ 309717 h 362856"/>
              <a:gd name="connsiteX11" fmla="*/ 6122539 w 6858000"/>
              <a:gd name="connsiteY11" fmla="*/ 288038 h 362856"/>
              <a:gd name="connsiteX12" fmla="*/ 6103866 w 6858000"/>
              <a:gd name="connsiteY12" fmla="*/ 309717 h 362856"/>
              <a:gd name="connsiteX13" fmla="*/ 5939976 w 6858000"/>
              <a:gd name="connsiteY13" fmla="*/ 362856 h 362856"/>
              <a:gd name="connsiteX14" fmla="*/ 5776086 w 6858000"/>
              <a:gd name="connsiteY14" fmla="*/ 309717 h 362856"/>
              <a:gd name="connsiteX15" fmla="*/ 5761647 w 6858000"/>
              <a:gd name="connsiteY15" fmla="*/ 292952 h 362856"/>
              <a:gd name="connsiteX16" fmla="*/ 5747207 w 6858000"/>
              <a:gd name="connsiteY16" fmla="*/ 309717 h 362856"/>
              <a:gd name="connsiteX17" fmla="*/ 5583317 w 6858000"/>
              <a:gd name="connsiteY17" fmla="*/ 362856 h 362856"/>
              <a:gd name="connsiteX18" fmla="*/ 5419427 w 6858000"/>
              <a:gd name="connsiteY18" fmla="*/ 309717 h 362856"/>
              <a:gd name="connsiteX19" fmla="*/ 5404988 w 6858000"/>
              <a:gd name="connsiteY19" fmla="*/ 292953 h 362856"/>
              <a:gd name="connsiteX20" fmla="*/ 5390549 w 6858000"/>
              <a:gd name="connsiteY20" fmla="*/ 309717 h 362856"/>
              <a:gd name="connsiteX21" fmla="*/ 5226659 w 6858000"/>
              <a:gd name="connsiteY21" fmla="*/ 362856 h 362856"/>
              <a:gd name="connsiteX22" fmla="*/ 5062769 w 6858000"/>
              <a:gd name="connsiteY22" fmla="*/ 309717 h 362856"/>
              <a:gd name="connsiteX23" fmla="*/ 5048330 w 6858000"/>
              <a:gd name="connsiteY23" fmla="*/ 292953 h 362856"/>
              <a:gd name="connsiteX24" fmla="*/ 5033891 w 6858000"/>
              <a:gd name="connsiteY24" fmla="*/ 309717 h 362856"/>
              <a:gd name="connsiteX25" fmla="*/ 4870001 w 6858000"/>
              <a:gd name="connsiteY25" fmla="*/ 362856 h 362856"/>
              <a:gd name="connsiteX26" fmla="*/ 4706111 w 6858000"/>
              <a:gd name="connsiteY26" fmla="*/ 309717 h 362856"/>
              <a:gd name="connsiteX27" fmla="*/ 4687438 w 6858000"/>
              <a:gd name="connsiteY27" fmla="*/ 288038 h 362856"/>
              <a:gd name="connsiteX28" fmla="*/ 4668766 w 6858000"/>
              <a:gd name="connsiteY28" fmla="*/ 309717 h 362856"/>
              <a:gd name="connsiteX29" fmla="*/ 4504876 w 6858000"/>
              <a:gd name="connsiteY29" fmla="*/ 362856 h 362856"/>
              <a:gd name="connsiteX30" fmla="*/ 4340986 w 6858000"/>
              <a:gd name="connsiteY30" fmla="*/ 309717 h 362856"/>
              <a:gd name="connsiteX31" fmla="*/ 4326547 w 6858000"/>
              <a:gd name="connsiteY31" fmla="*/ 292952 h 362856"/>
              <a:gd name="connsiteX32" fmla="*/ 4312107 w 6858000"/>
              <a:gd name="connsiteY32" fmla="*/ 309717 h 362856"/>
              <a:gd name="connsiteX33" fmla="*/ 4148217 w 6858000"/>
              <a:gd name="connsiteY33" fmla="*/ 362856 h 362856"/>
              <a:gd name="connsiteX34" fmla="*/ 3984327 w 6858000"/>
              <a:gd name="connsiteY34" fmla="*/ 309717 h 362856"/>
              <a:gd name="connsiteX35" fmla="*/ 3969888 w 6858000"/>
              <a:gd name="connsiteY35" fmla="*/ 292953 h 362856"/>
              <a:gd name="connsiteX36" fmla="*/ 3955449 w 6858000"/>
              <a:gd name="connsiteY36" fmla="*/ 309717 h 362856"/>
              <a:gd name="connsiteX37" fmla="*/ 3791559 w 6858000"/>
              <a:gd name="connsiteY37" fmla="*/ 362856 h 362856"/>
              <a:gd name="connsiteX38" fmla="*/ 3627669 w 6858000"/>
              <a:gd name="connsiteY38" fmla="*/ 309717 h 362856"/>
              <a:gd name="connsiteX39" fmla="*/ 3613230 w 6858000"/>
              <a:gd name="connsiteY39" fmla="*/ 292953 h 362856"/>
              <a:gd name="connsiteX40" fmla="*/ 3598791 w 6858000"/>
              <a:gd name="connsiteY40" fmla="*/ 309717 h 362856"/>
              <a:gd name="connsiteX41" fmla="*/ 3434901 w 6858000"/>
              <a:gd name="connsiteY41" fmla="*/ 362856 h 362856"/>
              <a:gd name="connsiteX42" fmla="*/ 3429000 w 6858000"/>
              <a:gd name="connsiteY42" fmla="*/ 362391 h 362856"/>
              <a:gd name="connsiteX43" fmla="*/ 3423100 w 6858000"/>
              <a:gd name="connsiteY43" fmla="*/ 362856 h 362856"/>
              <a:gd name="connsiteX44" fmla="*/ 3259209 w 6858000"/>
              <a:gd name="connsiteY44" fmla="*/ 309717 h 362856"/>
              <a:gd name="connsiteX45" fmla="*/ 3244771 w 6858000"/>
              <a:gd name="connsiteY45" fmla="*/ 292952 h 362856"/>
              <a:gd name="connsiteX46" fmla="*/ 3230331 w 6858000"/>
              <a:gd name="connsiteY46" fmla="*/ 309717 h 362856"/>
              <a:gd name="connsiteX47" fmla="*/ 3066440 w 6858000"/>
              <a:gd name="connsiteY47" fmla="*/ 362856 h 362856"/>
              <a:gd name="connsiteX48" fmla="*/ 2902550 w 6858000"/>
              <a:gd name="connsiteY48" fmla="*/ 309717 h 362856"/>
              <a:gd name="connsiteX49" fmla="*/ 2888111 w 6858000"/>
              <a:gd name="connsiteY49" fmla="*/ 292953 h 362856"/>
              <a:gd name="connsiteX50" fmla="*/ 2873672 w 6858000"/>
              <a:gd name="connsiteY50" fmla="*/ 309717 h 362856"/>
              <a:gd name="connsiteX51" fmla="*/ 2709782 w 6858000"/>
              <a:gd name="connsiteY51" fmla="*/ 362856 h 362856"/>
              <a:gd name="connsiteX52" fmla="*/ 2545893 w 6858000"/>
              <a:gd name="connsiteY52" fmla="*/ 309717 h 362856"/>
              <a:gd name="connsiteX53" fmla="*/ 2531454 w 6858000"/>
              <a:gd name="connsiteY53" fmla="*/ 292953 h 362856"/>
              <a:gd name="connsiteX54" fmla="*/ 2517014 w 6858000"/>
              <a:gd name="connsiteY54" fmla="*/ 309717 h 362856"/>
              <a:gd name="connsiteX55" fmla="*/ 2353125 w 6858000"/>
              <a:gd name="connsiteY55" fmla="*/ 362856 h 362856"/>
              <a:gd name="connsiteX56" fmla="*/ 2189235 w 6858000"/>
              <a:gd name="connsiteY56" fmla="*/ 309717 h 362856"/>
              <a:gd name="connsiteX57" fmla="*/ 2170562 w 6858000"/>
              <a:gd name="connsiteY57" fmla="*/ 288038 h 362856"/>
              <a:gd name="connsiteX58" fmla="*/ 2151889 w 6858000"/>
              <a:gd name="connsiteY58" fmla="*/ 309717 h 362856"/>
              <a:gd name="connsiteX59" fmla="*/ 1988000 w 6858000"/>
              <a:gd name="connsiteY59" fmla="*/ 362856 h 362856"/>
              <a:gd name="connsiteX60" fmla="*/ 1824109 w 6858000"/>
              <a:gd name="connsiteY60" fmla="*/ 309717 h 362856"/>
              <a:gd name="connsiteX61" fmla="*/ 1809671 w 6858000"/>
              <a:gd name="connsiteY61" fmla="*/ 292952 h 362856"/>
              <a:gd name="connsiteX62" fmla="*/ 1795230 w 6858000"/>
              <a:gd name="connsiteY62" fmla="*/ 309717 h 362856"/>
              <a:gd name="connsiteX63" fmla="*/ 1631341 w 6858000"/>
              <a:gd name="connsiteY63" fmla="*/ 362856 h 362856"/>
              <a:gd name="connsiteX64" fmla="*/ 1467450 w 6858000"/>
              <a:gd name="connsiteY64" fmla="*/ 309717 h 362856"/>
              <a:gd name="connsiteX65" fmla="*/ 1453011 w 6858000"/>
              <a:gd name="connsiteY65" fmla="*/ 292953 h 362856"/>
              <a:gd name="connsiteX66" fmla="*/ 1438572 w 6858000"/>
              <a:gd name="connsiteY66" fmla="*/ 309717 h 362856"/>
              <a:gd name="connsiteX67" fmla="*/ 1274682 w 6858000"/>
              <a:gd name="connsiteY67" fmla="*/ 362856 h 362856"/>
              <a:gd name="connsiteX68" fmla="*/ 1110792 w 6858000"/>
              <a:gd name="connsiteY68" fmla="*/ 309717 h 362856"/>
              <a:gd name="connsiteX69" fmla="*/ 1096353 w 6858000"/>
              <a:gd name="connsiteY69" fmla="*/ 292953 h 362856"/>
              <a:gd name="connsiteX70" fmla="*/ 1081914 w 6858000"/>
              <a:gd name="connsiteY70" fmla="*/ 309717 h 362856"/>
              <a:gd name="connsiteX71" fmla="*/ 918024 w 6858000"/>
              <a:gd name="connsiteY71" fmla="*/ 362856 h 362856"/>
              <a:gd name="connsiteX72" fmla="*/ 754134 w 6858000"/>
              <a:gd name="connsiteY72" fmla="*/ 309717 h 362856"/>
              <a:gd name="connsiteX73" fmla="*/ 735461 w 6858000"/>
              <a:gd name="connsiteY73" fmla="*/ 288038 h 362856"/>
              <a:gd name="connsiteX74" fmla="*/ 716789 w 6858000"/>
              <a:gd name="connsiteY74" fmla="*/ 309717 h 362856"/>
              <a:gd name="connsiteX75" fmla="*/ 552899 w 6858000"/>
              <a:gd name="connsiteY75" fmla="*/ 362856 h 362856"/>
              <a:gd name="connsiteX76" fmla="*/ 389009 w 6858000"/>
              <a:gd name="connsiteY76" fmla="*/ 309717 h 362856"/>
              <a:gd name="connsiteX77" fmla="*/ 374570 w 6858000"/>
              <a:gd name="connsiteY77" fmla="*/ 292952 h 362856"/>
              <a:gd name="connsiteX78" fmla="*/ 360130 w 6858000"/>
              <a:gd name="connsiteY78" fmla="*/ 309717 h 362856"/>
              <a:gd name="connsiteX79" fmla="*/ 196240 w 6858000"/>
              <a:gd name="connsiteY79" fmla="*/ 362856 h 362856"/>
              <a:gd name="connsiteX80" fmla="*/ 32350 w 6858000"/>
              <a:gd name="connsiteY80" fmla="*/ 309717 h 362856"/>
              <a:gd name="connsiteX81" fmla="*/ 21982 w 6858000"/>
              <a:gd name="connsiteY81" fmla="*/ 297680 h 362856"/>
              <a:gd name="connsiteX82" fmla="*/ 11615 w 6858000"/>
              <a:gd name="connsiteY82" fmla="*/ 309717 h 362856"/>
              <a:gd name="connsiteX83" fmla="*/ 0 w 6858000"/>
              <a:gd name="connsiteY83" fmla="*/ 315847 h 362856"/>
              <a:gd name="connsiteX84" fmla="*/ 0 w 6858000"/>
              <a:gd name="connsiteY84" fmla="*/ 47009 h 362856"/>
              <a:gd name="connsiteX85" fmla="*/ 11615 w 6858000"/>
              <a:gd name="connsiteY85" fmla="*/ 53139 h 362856"/>
              <a:gd name="connsiteX86" fmla="*/ 21982 w 6858000"/>
              <a:gd name="connsiteY86" fmla="*/ 65176 h 362856"/>
              <a:gd name="connsiteX87" fmla="*/ 32350 w 6858000"/>
              <a:gd name="connsiteY87" fmla="*/ 53139 h 362856"/>
              <a:gd name="connsiteX88" fmla="*/ 196240 w 6858000"/>
              <a:gd name="connsiteY88" fmla="*/ 0 h 362856"/>
              <a:gd name="connsiteX89" fmla="*/ 360130 w 6858000"/>
              <a:gd name="connsiteY89" fmla="*/ 53139 h 362856"/>
              <a:gd name="connsiteX90" fmla="*/ 374570 w 6858000"/>
              <a:gd name="connsiteY90" fmla="*/ 69904 h 362856"/>
              <a:gd name="connsiteX91" fmla="*/ 389009 w 6858000"/>
              <a:gd name="connsiteY91" fmla="*/ 53139 h 362856"/>
              <a:gd name="connsiteX92" fmla="*/ 552899 w 6858000"/>
              <a:gd name="connsiteY92" fmla="*/ 0 h 362856"/>
              <a:gd name="connsiteX93" fmla="*/ 716789 w 6858000"/>
              <a:gd name="connsiteY93" fmla="*/ 53139 h 362856"/>
              <a:gd name="connsiteX94" fmla="*/ 735461 w 6858000"/>
              <a:gd name="connsiteY94" fmla="*/ 74819 h 362856"/>
              <a:gd name="connsiteX95" fmla="*/ 754134 w 6858000"/>
              <a:gd name="connsiteY95" fmla="*/ 53139 h 362856"/>
              <a:gd name="connsiteX96" fmla="*/ 918024 w 6858000"/>
              <a:gd name="connsiteY96" fmla="*/ 0 h 362856"/>
              <a:gd name="connsiteX97" fmla="*/ 1081914 w 6858000"/>
              <a:gd name="connsiteY97" fmla="*/ 53139 h 362856"/>
              <a:gd name="connsiteX98" fmla="*/ 1096353 w 6858000"/>
              <a:gd name="connsiteY98" fmla="*/ 69903 h 362856"/>
              <a:gd name="connsiteX99" fmla="*/ 1110792 w 6858000"/>
              <a:gd name="connsiteY99" fmla="*/ 53139 h 362856"/>
              <a:gd name="connsiteX100" fmla="*/ 1274682 w 6858000"/>
              <a:gd name="connsiteY100" fmla="*/ 0 h 362856"/>
              <a:gd name="connsiteX101" fmla="*/ 1438572 w 6858000"/>
              <a:gd name="connsiteY101" fmla="*/ 53139 h 362856"/>
              <a:gd name="connsiteX102" fmla="*/ 1453011 w 6858000"/>
              <a:gd name="connsiteY102" fmla="*/ 69903 h 362856"/>
              <a:gd name="connsiteX103" fmla="*/ 1467450 w 6858000"/>
              <a:gd name="connsiteY103" fmla="*/ 53139 h 362856"/>
              <a:gd name="connsiteX104" fmla="*/ 1631341 w 6858000"/>
              <a:gd name="connsiteY104" fmla="*/ 0 h 362856"/>
              <a:gd name="connsiteX105" fmla="*/ 1795230 w 6858000"/>
              <a:gd name="connsiteY105" fmla="*/ 53139 h 362856"/>
              <a:gd name="connsiteX106" fmla="*/ 1809671 w 6858000"/>
              <a:gd name="connsiteY106" fmla="*/ 69904 h 362856"/>
              <a:gd name="connsiteX107" fmla="*/ 1824109 w 6858000"/>
              <a:gd name="connsiteY107" fmla="*/ 53139 h 362856"/>
              <a:gd name="connsiteX108" fmla="*/ 1988000 w 6858000"/>
              <a:gd name="connsiteY108" fmla="*/ 0 h 362856"/>
              <a:gd name="connsiteX109" fmla="*/ 2151889 w 6858000"/>
              <a:gd name="connsiteY109" fmla="*/ 53139 h 362856"/>
              <a:gd name="connsiteX110" fmla="*/ 2170562 w 6858000"/>
              <a:gd name="connsiteY110" fmla="*/ 74819 h 362856"/>
              <a:gd name="connsiteX111" fmla="*/ 2189235 w 6858000"/>
              <a:gd name="connsiteY111" fmla="*/ 53139 h 362856"/>
              <a:gd name="connsiteX112" fmla="*/ 2353125 w 6858000"/>
              <a:gd name="connsiteY112" fmla="*/ 0 h 362856"/>
              <a:gd name="connsiteX113" fmla="*/ 2517014 w 6858000"/>
              <a:gd name="connsiteY113" fmla="*/ 53139 h 362856"/>
              <a:gd name="connsiteX114" fmla="*/ 2531454 w 6858000"/>
              <a:gd name="connsiteY114" fmla="*/ 69903 h 362856"/>
              <a:gd name="connsiteX115" fmla="*/ 2545893 w 6858000"/>
              <a:gd name="connsiteY115" fmla="*/ 53139 h 362856"/>
              <a:gd name="connsiteX116" fmla="*/ 2709782 w 6858000"/>
              <a:gd name="connsiteY116" fmla="*/ 0 h 362856"/>
              <a:gd name="connsiteX117" fmla="*/ 2873672 w 6858000"/>
              <a:gd name="connsiteY117" fmla="*/ 53139 h 362856"/>
              <a:gd name="connsiteX118" fmla="*/ 2888111 w 6858000"/>
              <a:gd name="connsiteY118" fmla="*/ 69903 h 362856"/>
              <a:gd name="connsiteX119" fmla="*/ 2902550 w 6858000"/>
              <a:gd name="connsiteY119" fmla="*/ 53139 h 362856"/>
              <a:gd name="connsiteX120" fmla="*/ 3066440 w 6858000"/>
              <a:gd name="connsiteY120" fmla="*/ 0 h 362856"/>
              <a:gd name="connsiteX121" fmla="*/ 3230331 w 6858000"/>
              <a:gd name="connsiteY121" fmla="*/ 53139 h 362856"/>
              <a:gd name="connsiteX122" fmla="*/ 3244771 w 6858000"/>
              <a:gd name="connsiteY122" fmla="*/ 69904 h 362856"/>
              <a:gd name="connsiteX123" fmla="*/ 3259209 w 6858000"/>
              <a:gd name="connsiteY123" fmla="*/ 53139 h 362856"/>
              <a:gd name="connsiteX124" fmla="*/ 3423100 w 6858000"/>
              <a:gd name="connsiteY124" fmla="*/ 0 h 362856"/>
              <a:gd name="connsiteX125" fmla="*/ 3429000 w 6858000"/>
              <a:gd name="connsiteY125" fmla="*/ 466 h 362856"/>
              <a:gd name="connsiteX126" fmla="*/ 3434901 w 6858000"/>
              <a:gd name="connsiteY126" fmla="*/ 0 h 362856"/>
              <a:gd name="connsiteX127" fmla="*/ 3598791 w 6858000"/>
              <a:gd name="connsiteY127" fmla="*/ 53139 h 362856"/>
              <a:gd name="connsiteX128" fmla="*/ 3613230 w 6858000"/>
              <a:gd name="connsiteY128" fmla="*/ 69903 h 362856"/>
              <a:gd name="connsiteX129" fmla="*/ 3627669 w 6858000"/>
              <a:gd name="connsiteY129" fmla="*/ 53139 h 362856"/>
              <a:gd name="connsiteX130" fmla="*/ 3791559 w 6858000"/>
              <a:gd name="connsiteY130" fmla="*/ 0 h 362856"/>
              <a:gd name="connsiteX131" fmla="*/ 3955449 w 6858000"/>
              <a:gd name="connsiteY131" fmla="*/ 53139 h 362856"/>
              <a:gd name="connsiteX132" fmla="*/ 3969888 w 6858000"/>
              <a:gd name="connsiteY132" fmla="*/ 69903 h 362856"/>
              <a:gd name="connsiteX133" fmla="*/ 3984327 w 6858000"/>
              <a:gd name="connsiteY133" fmla="*/ 53139 h 362856"/>
              <a:gd name="connsiteX134" fmla="*/ 4148217 w 6858000"/>
              <a:gd name="connsiteY134" fmla="*/ 0 h 362856"/>
              <a:gd name="connsiteX135" fmla="*/ 4312107 w 6858000"/>
              <a:gd name="connsiteY135" fmla="*/ 53139 h 362856"/>
              <a:gd name="connsiteX136" fmla="*/ 4326547 w 6858000"/>
              <a:gd name="connsiteY136" fmla="*/ 69904 h 362856"/>
              <a:gd name="connsiteX137" fmla="*/ 4340986 w 6858000"/>
              <a:gd name="connsiteY137" fmla="*/ 53139 h 362856"/>
              <a:gd name="connsiteX138" fmla="*/ 4504876 w 6858000"/>
              <a:gd name="connsiteY138" fmla="*/ 0 h 362856"/>
              <a:gd name="connsiteX139" fmla="*/ 4668766 w 6858000"/>
              <a:gd name="connsiteY139" fmla="*/ 53139 h 362856"/>
              <a:gd name="connsiteX140" fmla="*/ 4687438 w 6858000"/>
              <a:gd name="connsiteY140" fmla="*/ 74819 h 362856"/>
              <a:gd name="connsiteX141" fmla="*/ 4706111 w 6858000"/>
              <a:gd name="connsiteY141" fmla="*/ 53139 h 362856"/>
              <a:gd name="connsiteX142" fmla="*/ 4870001 w 6858000"/>
              <a:gd name="connsiteY142" fmla="*/ 0 h 362856"/>
              <a:gd name="connsiteX143" fmla="*/ 5033891 w 6858000"/>
              <a:gd name="connsiteY143" fmla="*/ 53139 h 362856"/>
              <a:gd name="connsiteX144" fmla="*/ 5048330 w 6858000"/>
              <a:gd name="connsiteY144" fmla="*/ 69903 h 362856"/>
              <a:gd name="connsiteX145" fmla="*/ 5062769 w 6858000"/>
              <a:gd name="connsiteY145" fmla="*/ 53139 h 362856"/>
              <a:gd name="connsiteX146" fmla="*/ 5226659 w 6858000"/>
              <a:gd name="connsiteY146" fmla="*/ 0 h 362856"/>
              <a:gd name="connsiteX147" fmla="*/ 5390549 w 6858000"/>
              <a:gd name="connsiteY147" fmla="*/ 53139 h 362856"/>
              <a:gd name="connsiteX148" fmla="*/ 5404988 w 6858000"/>
              <a:gd name="connsiteY148" fmla="*/ 69903 h 362856"/>
              <a:gd name="connsiteX149" fmla="*/ 5419427 w 6858000"/>
              <a:gd name="connsiteY149" fmla="*/ 53139 h 362856"/>
              <a:gd name="connsiteX150" fmla="*/ 5583317 w 6858000"/>
              <a:gd name="connsiteY150" fmla="*/ 0 h 362856"/>
              <a:gd name="connsiteX151" fmla="*/ 5747207 w 6858000"/>
              <a:gd name="connsiteY151" fmla="*/ 53139 h 362856"/>
              <a:gd name="connsiteX152" fmla="*/ 5761647 w 6858000"/>
              <a:gd name="connsiteY152" fmla="*/ 69904 h 362856"/>
              <a:gd name="connsiteX153" fmla="*/ 5776086 w 6858000"/>
              <a:gd name="connsiteY153" fmla="*/ 53139 h 362856"/>
              <a:gd name="connsiteX154" fmla="*/ 5939976 w 6858000"/>
              <a:gd name="connsiteY154" fmla="*/ 0 h 362856"/>
              <a:gd name="connsiteX155" fmla="*/ 6103866 w 6858000"/>
              <a:gd name="connsiteY155" fmla="*/ 53139 h 362856"/>
              <a:gd name="connsiteX156" fmla="*/ 6122539 w 6858000"/>
              <a:gd name="connsiteY156" fmla="*/ 74819 h 362856"/>
              <a:gd name="connsiteX157" fmla="*/ 6141212 w 6858000"/>
              <a:gd name="connsiteY157" fmla="*/ 53139 h 362856"/>
              <a:gd name="connsiteX158" fmla="*/ 6305101 w 6858000"/>
              <a:gd name="connsiteY158" fmla="*/ 0 h 362856"/>
              <a:gd name="connsiteX159" fmla="*/ 6468991 w 6858000"/>
              <a:gd name="connsiteY159" fmla="*/ 53139 h 362856"/>
              <a:gd name="connsiteX160" fmla="*/ 6483430 w 6858000"/>
              <a:gd name="connsiteY160" fmla="*/ 69903 h 362856"/>
              <a:gd name="connsiteX161" fmla="*/ 6497869 w 6858000"/>
              <a:gd name="connsiteY161" fmla="*/ 53139 h 362856"/>
              <a:gd name="connsiteX162" fmla="*/ 6661759 w 6858000"/>
              <a:gd name="connsiteY162" fmla="*/ 0 h 362856"/>
              <a:gd name="connsiteX163" fmla="*/ 6825649 w 6858000"/>
              <a:gd name="connsiteY163" fmla="*/ 53139 h 362856"/>
              <a:gd name="connsiteX164" fmla="*/ 6836017 w 6858000"/>
              <a:gd name="connsiteY164" fmla="*/ 65177 h 362856"/>
              <a:gd name="connsiteX165" fmla="*/ 6846385 w 6858000"/>
              <a:gd name="connsiteY165" fmla="*/ 53139 h 36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6858000" h="362856">
                <a:moveTo>
                  <a:pt x="6858000" y="47009"/>
                </a:moveTo>
                <a:lnTo>
                  <a:pt x="6858000" y="315847"/>
                </a:lnTo>
                <a:lnTo>
                  <a:pt x="6846385" y="309717"/>
                </a:lnTo>
                <a:lnTo>
                  <a:pt x="6836017" y="297680"/>
                </a:lnTo>
                <a:lnTo>
                  <a:pt x="6825649" y="309717"/>
                </a:lnTo>
                <a:cubicBezTo>
                  <a:pt x="6783706" y="342549"/>
                  <a:pt x="6725762" y="362856"/>
                  <a:pt x="6661759" y="362856"/>
                </a:cubicBezTo>
                <a:cubicBezTo>
                  <a:pt x="6597756" y="362856"/>
                  <a:pt x="6539812" y="342549"/>
                  <a:pt x="6497869" y="309717"/>
                </a:cubicBezTo>
                <a:lnTo>
                  <a:pt x="6483430" y="292953"/>
                </a:lnTo>
                <a:lnTo>
                  <a:pt x="6468991" y="309717"/>
                </a:lnTo>
                <a:cubicBezTo>
                  <a:pt x="6427048" y="342549"/>
                  <a:pt x="6369104" y="362856"/>
                  <a:pt x="6305101" y="362856"/>
                </a:cubicBezTo>
                <a:cubicBezTo>
                  <a:pt x="6241098" y="362856"/>
                  <a:pt x="6183155" y="342549"/>
                  <a:pt x="6141212" y="309717"/>
                </a:cubicBezTo>
                <a:lnTo>
                  <a:pt x="6122539" y="288038"/>
                </a:lnTo>
                <a:lnTo>
                  <a:pt x="6103866" y="309717"/>
                </a:lnTo>
                <a:cubicBezTo>
                  <a:pt x="6061923" y="342549"/>
                  <a:pt x="6003979" y="362856"/>
                  <a:pt x="5939976" y="362856"/>
                </a:cubicBezTo>
                <a:cubicBezTo>
                  <a:pt x="5875973" y="362856"/>
                  <a:pt x="5818029" y="342549"/>
                  <a:pt x="5776086" y="309717"/>
                </a:cubicBezTo>
                <a:lnTo>
                  <a:pt x="5761647" y="292952"/>
                </a:lnTo>
                <a:lnTo>
                  <a:pt x="5747207" y="309717"/>
                </a:lnTo>
                <a:cubicBezTo>
                  <a:pt x="5705264" y="342549"/>
                  <a:pt x="5647320" y="362856"/>
                  <a:pt x="5583317" y="362856"/>
                </a:cubicBezTo>
                <a:cubicBezTo>
                  <a:pt x="5519314" y="362856"/>
                  <a:pt x="5461370" y="342549"/>
                  <a:pt x="5419427" y="309717"/>
                </a:cubicBezTo>
                <a:lnTo>
                  <a:pt x="5404988" y="292953"/>
                </a:lnTo>
                <a:lnTo>
                  <a:pt x="5390549" y="309717"/>
                </a:lnTo>
                <a:cubicBezTo>
                  <a:pt x="5348606" y="342549"/>
                  <a:pt x="5290662" y="362856"/>
                  <a:pt x="5226659" y="362856"/>
                </a:cubicBezTo>
                <a:cubicBezTo>
                  <a:pt x="5162656" y="362856"/>
                  <a:pt x="5104712" y="342549"/>
                  <a:pt x="5062769" y="309717"/>
                </a:cubicBezTo>
                <a:lnTo>
                  <a:pt x="5048330" y="292953"/>
                </a:lnTo>
                <a:lnTo>
                  <a:pt x="5033891" y="309717"/>
                </a:lnTo>
                <a:cubicBezTo>
                  <a:pt x="4991948" y="342549"/>
                  <a:pt x="4934004" y="362856"/>
                  <a:pt x="4870001" y="362856"/>
                </a:cubicBezTo>
                <a:cubicBezTo>
                  <a:pt x="4805998" y="362856"/>
                  <a:pt x="4748054" y="342549"/>
                  <a:pt x="4706111" y="309717"/>
                </a:cubicBezTo>
                <a:lnTo>
                  <a:pt x="4687438" y="288038"/>
                </a:lnTo>
                <a:lnTo>
                  <a:pt x="4668766" y="309717"/>
                </a:lnTo>
                <a:cubicBezTo>
                  <a:pt x="4626823" y="342549"/>
                  <a:pt x="4568879" y="362856"/>
                  <a:pt x="4504876" y="362856"/>
                </a:cubicBezTo>
                <a:cubicBezTo>
                  <a:pt x="4440873" y="362856"/>
                  <a:pt x="4382929" y="342549"/>
                  <a:pt x="4340986" y="309717"/>
                </a:cubicBezTo>
                <a:lnTo>
                  <a:pt x="4326547" y="292952"/>
                </a:lnTo>
                <a:lnTo>
                  <a:pt x="4312107" y="309717"/>
                </a:lnTo>
                <a:cubicBezTo>
                  <a:pt x="4270164" y="342549"/>
                  <a:pt x="4212220" y="362856"/>
                  <a:pt x="4148217" y="362856"/>
                </a:cubicBezTo>
                <a:cubicBezTo>
                  <a:pt x="4084214" y="362856"/>
                  <a:pt x="4026270" y="342549"/>
                  <a:pt x="3984327" y="309717"/>
                </a:cubicBezTo>
                <a:lnTo>
                  <a:pt x="3969888" y="292953"/>
                </a:lnTo>
                <a:lnTo>
                  <a:pt x="3955449" y="309717"/>
                </a:lnTo>
                <a:cubicBezTo>
                  <a:pt x="3913506" y="342549"/>
                  <a:pt x="3855562" y="362856"/>
                  <a:pt x="3791559" y="362856"/>
                </a:cubicBezTo>
                <a:cubicBezTo>
                  <a:pt x="3727556" y="362856"/>
                  <a:pt x="3669612" y="342549"/>
                  <a:pt x="3627669" y="309717"/>
                </a:cubicBezTo>
                <a:lnTo>
                  <a:pt x="3613230" y="292953"/>
                </a:lnTo>
                <a:lnTo>
                  <a:pt x="3598791" y="309717"/>
                </a:lnTo>
                <a:cubicBezTo>
                  <a:pt x="3556848" y="342549"/>
                  <a:pt x="3498904" y="362856"/>
                  <a:pt x="3434901" y="362856"/>
                </a:cubicBezTo>
                <a:lnTo>
                  <a:pt x="3429000" y="362391"/>
                </a:lnTo>
                <a:lnTo>
                  <a:pt x="3423100" y="362856"/>
                </a:lnTo>
                <a:cubicBezTo>
                  <a:pt x="3359097" y="362856"/>
                  <a:pt x="3301152" y="342549"/>
                  <a:pt x="3259209" y="309717"/>
                </a:cubicBezTo>
                <a:lnTo>
                  <a:pt x="3244771" y="292952"/>
                </a:lnTo>
                <a:lnTo>
                  <a:pt x="3230331" y="309717"/>
                </a:lnTo>
                <a:cubicBezTo>
                  <a:pt x="3188388" y="342549"/>
                  <a:pt x="3130443" y="362856"/>
                  <a:pt x="3066440" y="362856"/>
                </a:cubicBezTo>
                <a:cubicBezTo>
                  <a:pt x="3002438" y="362856"/>
                  <a:pt x="2944493" y="342549"/>
                  <a:pt x="2902550" y="309717"/>
                </a:cubicBezTo>
                <a:lnTo>
                  <a:pt x="2888111" y="292953"/>
                </a:lnTo>
                <a:lnTo>
                  <a:pt x="2873672" y="309717"/>
                </a:lnTo>
                <a:cubicBezTo>
                  <a:pt x="2831729" y="342549"/>
                  <a:pt x="2773786" y="362856"/>
                  <a:pt x="2709782" y="362856"/>
                </a:cubicBezTo>
                <a:cubicBezTo>
                  <a:pt x="2645779" y="362856"/>
                  <a:pt x="2587836" y="342549"/>
                  <a:pt x="2545893" y="309717"/>
                </a:cubicBezTo>
                <a:lnTo>
                  <a:pt x="2531454" y="292953"/>
                </a:lnTo>
                <a:lnTo>
                  <a:pt x="2517014" y="309717"/>
                </a:lnTo>
                <a:cubicBezTo>
                  <a:pt x="2475071" y="342549"/>
                  <a:pt x="2417127" y="362856"/>
                  <a:pt x="2353125" y="362856"/>
                </a:cubicBezTo>
                <a:cubicBezTo>
                  <a:pt x="2289121" y="362856"/>
                  <a:pt x="2231178" y="342549"/>
                  <a:pt x="2189235" y="309717"/>
                </a:cubicBezTo>
                <a:lnTo>
                  <a:pt x="2170562" y="288038"/>
                </a:lnTo>
                <a:lnTo>
                  <a:pt x="2151889" y="309717"/>
                </a:lnTo>
                <a:cubicBezTo>
                  <a:pt x="2109946" y="342549"/>
                  <a:pt x="2052002" y="362856"/>
                  <a:pt x="1988000" y="362856"/>
                </a:cubicBezTo>
                <a:cubicBezTo>
                  <a:pt x="1923996" y="362856"/>
                  <a:pt x="1866052" y="342549"/>
                  <a:pt x="1824109" y="309717"/>
                </a:cubicBezTo>
                <a:lnTo>
                  <a:pt x="1809671" y="292952"/>
                </a:lnTo>
                <a:lnTo>
                  <a:pt x="1795230" y="309717"/>
                </a:lnTo>
                <a:cubicBezTo>
                  <a:pt x="1753287" y="342549"/>
                  <a:pt x="1695343" y="362856"/>
                  <a:pt x="1631341" y="362856"/>
                </a:cubicBezTo>
                <a:cubicBezTo>
                  <a:pt x="1567337" y="362856"/>
                  <a:pt x="1509393" y="342549"/>
                  <a:pt x="1467450" y="309717"/>
                </a:cubicBezTo>
                <a:lnTo>
                  <a:pt x="1453011" y="292953"/>
                </a:lnTo>
                <a:lnTo>
                  <a:pt x="1438572" y="309717"/>
                </a:lnTo>
                <a:cubicBezTo>
                  <a:pt x="1396629" y="342549"/>
                  <a:pt x="1338685" y="362856"/>
                  <a:pt x="1274682" y="362856"/>
                </a:cubicBezTo>
                <a:cubicBezTo>
                  <a:pt x="1210679" y="362856"/>
                  <a:pt x="1152735" y="342549"/>
                  <a:pt x="1110792" y="309717"/>
                </a:cubicBezTo>
                <a:lnTo>
                  <a:pt x="1096353" y="292953"/>
                </a:lnTo>
                <a:lnTo>
                  <a:pt x="1081914" y="309717"/>
                </a:lnTo>
                <a:cubicBezTo>
                  <a:pt x="1039971" y="342549"/>
                  <a:pt x="982027" y="362856"/>
                  <a:pt x="918024" y="362856"/>
                </a:cubicBezTo>
                <a:cubicBezTo>
                  <a:pt x="854021" y="362856"/>
                  <a:pt x="796077" y="342549"/>
                  <a:pt x="754134" y="309717"/>
                </a:cubicBezTo>
                <a:lnTo>
                  <a:pt x="735461" y="288038"/>
                </a:lnTo>
                <a:lnTo>
                  <a:pt x="716789" y="309717"/>
                </a:lnTo>
                <a:cubicBezTo>
                  <a:pt x="674846" y="342549"/>
                  <a:pt x="616902" y="362856"/>
                  <a:pt x="552899" y="362856"/>
                </a:cubicBezTo>
                <a:cubicBezTo>
                  <a:pt x="488896" y="362856"/>
                  <a:pt x="430952" y="342549"/>
                  <a:pt x="389009" y="309717"/>
                </a:cubicBezTo>
                <a:lnTo>
                  <a:pt x="374570" y="292952"/>
                </a:lnTo>
                <a:lnTo>
                  <a:pt x="360130" y="309717"/>
                </a:lnTo>
                <a:cubicBezTo>
                  <a:pt x="318187" y="342549"/>
                  <a:pt x="260243" y="362856"/>
                  <a:pt x="196240" y="362856"/>
                </a:cubicBezTo>
                <a:cubicBezTo>
                  <a:pt x="132237" y="362856"/>
                  <a:pt x="74293" y="342549"/>
                  <a:pt x="32350" y="309717"/>
                </a:cubicBezTo>
                <a:lnTo>
                  <a:pt x="21982" y="297680"/>
                </a:lnTo>
                <a:lnTo>
                  <a:pt x="11615" y="309717"/>
                </a:lnTo>
                <a:lnTo>
                  <a:pt x="0" y="315847"/>
                </a:lnTo>
                <a:lnTo>
                  <a:pt x="0" y="47009"/>
                </a:lnTo>
                <a:lnTo>
                  <a:pt x="11615" y="53139"/>
                </a:lnTo>
                <a:lnTo>
                  <a:pt x="21982" y="65176"/>
                </a:lnTo>
                <a:lnTo>
                  <a:pt x="32350" y="53139"/>
                </a:lnTo>
                <a:cubicBezTo>
                  <a:pt x="74293" y="20307"/>
                  <a:pt x="132237" y="0"/>
                  <a:pt x="196240" y="0"/>
                </a:cubicBezTo>
                <a:cubicBezTo>
                  <a:pt x="260243" y="0"/>
                  <a:pt x="318187" y="20307"/>
                  <a:pt x="360130" y="53139"/>
                </a:cubicBezTo>
                <a:lnTo>
                  <a:pt x="374570" y="69904"/>
                </a:lnTo>
                <a:lnTo>
                  <a:pt x="389009" y="53139"/>
                </a:lnTo>
                <a:cubicBezTo>
                  <a:pt x="430952" y="20307"/>
                  <a:pt x="488896" y="0"/>
                  <a:pt x="552899" y="0"/>
                </a:cubicBezTo>
                <a:cubicBezTo>
                  <a:pt x="616902" y="0"/>
                  <a:pt x="674846" y="20307"/>
                  <a:pt x="716789" y="53139"/>
                </a:cubicBezTo>
                <a:lnTo>
                  <a:pt x="735461" y="74819"/>
                </a:lnTo>
                <a:lnTo>
                  <a:pt x="754134" y="53139"/>
                </a:lnTo>
                <a:cubicBezTo>
                  <a:pt x="796077" y="20307"/>
                  <a:pt x="854021" y="0"/>
                  <a:pt x="918024" y="0"/>
                </a:cubicBezTo>
                <a:cubicBezTo>
                  <a:pt x="982027" y="0"/>
                  <a:pt x="1039971" y="20307"/>
                  <a:pt x="1081914" y="53139"/>
                </a:cubicBezTo>
                <a:lnTo>
                  <a:pt x="1096353" y="69903"/>
                </a:lnTo>
                <a:lnTo>
                  <a:pt x="1110792" y="53139"/>
                </a:lnTo>
                <a:cubicBezTo>
                  <a:pt x="1152735" y="20307"/>
                  <a:pt x="1210679" y="0"/>
                  <a:pt x="1274682" y="0"/>
                </a:cubicBezTo>
                <a:cubicBezTo>
                  <a:pt x="1338685" y="0"/>
                  <a:pt x="1396629" y="20307"/>
                  <a:pt x="1438572" y="53139"/>
                </a:cubicBezTo>
                <a:lnTo>
                  <a:pt x="1453011" y="69903"/>
                </a:lnTo>
                <a:lnTo>
                  <a:pt x="1467450" y="53139"/>
                </a:lnTo>
                <a:cubicBezTo>
                  <a:pt x="1509393" y="20307"/>
                  <a:pt x="1567337" y="0"/>
                  <a:pt x="1631341" y="0"/>
                </a:cubicBezTo>
                <a:cubicBezTo>
                  <a:pt x="1695343" y="0"/>
                  <a:pt x="1753287" y="20307"/>
                  <a:pt x="1795230" y="53139"/>
                </a:cubicBezTo>
                <a:lnTo>
                  <a:pt x="1809671" y="69904"/>
                </a:lnTo>
                <a:lnTo>
                  <a:pt x="1824109" y="53139"/>
                </a:lnTo>
                <a:cubicBezTo>
                  <a:pt x="1866052" y="20307"/>
                  <a:pt x="1923996" y="0"/>
                  <a:pt x="1988000" y="0"/>
                </a:cubicBezTo>
                <a:cubicBezTo>
                  <a:pt x="2052002" y="0"/>
                  <a:pt x="2109946" y="20307"/>
                  <a:pt x="2151889" y="53139"/>
                </a:cubicBezTo>
                <a:lnTo>
                  <a:pt x="2170562" y="74819"/>
                </a:lnTo>
                <a:lnTo>
                  <a:pt x="2189235" y="53139"/>
                </a:lnTo>
                <a:cubicBezTo>
                  <a:pt x="2231178" y="20307"/>
                  <a:pt x="2289121" y="0"/>
                  <a:pt x="2353125" y="0"/>
                </a:cubicBezTo>
                <a:cubicBezTo>
                  <a:pt x="2417127" y="0"/>
                  <a:pt x="2475071" y="20307"/>
                  <a:pt x="2517014" y="53139"/>
                </a:cubicBezTo>
                <a:lnTo>
                  <a:pt x="2531454" y="69903"/>
                </a:lnTo>
                <a:lnTo>
                  <a:pt x="2545893" y="53139"/>
                </a:lnTo>
                <a:cubicBezTo>
                  <a:pt x="2587836" y="20307"/>
                  <a:pt x="2645779" y="0"/>
                  <a:pt x="2709782" y="0"/>
                </a:cubicBezTo>
                <a:cubicBezTo>
                  <a:pt x="2773786" y="0"/>
                  <a:pt x="2831729" y="20307"/>
                  <a:pt x="2873672" y="53139"/>
                </a:cubicBezTo>
                <a:lnTo>
                  <a:pt x="2888111" y="69903"/>
                </a:lnTo>
                <a:lnTo>
                  <a:pt x="2902550" y="53139"/>
                </a:lnTo>
                <a:cubicBezTo>
                  <a:pt x="2944493" y="20307"/>
                  <a:pt x="3002438" y="0"/>
                  <a:pt x="3066440" y="0"/>
                </a:cubicBezTo>
                <a:cubicBezTo>
                  <a:pt x="3130443" y="0"/>
                  <a:pt x="3188388" y="20307"/>
                  <a:pt x="3230331" y="53139"/>
                </a:cubicBezTo>
                <a:lnTo>
                  <a:pt x="3244771" y="69904"/>
                </a:lnTo>
                <a:lnTo>
                  <a:pt x="3259209" y="53139"/>
                </a:lnTo>
                <a:cubicBezTo>
                  <a:pt x="3301152" y="20307"/>
                  <a:pt x="3359097" y="0"/>
                  <a:pt x="3423100" y="0"/>
                </a:cubicBezTo>
                <a:lnTo>
                  <a:pt x="3429000" y="466"/>
                </a:lnTo>
                <a:lnTo>
                  <a:pt x="3434901" y="0"/>
                </a:lnTo>
                <a:cubicBezTo>
                  <a:pt x="3498904" y="0"/>
                  <a:pt x="3556848" y="20307"/>
                  <a:pt x="3598791" y="53139"/>
                </a:cubicBezTo>
                <a:lnTo>
                  <a:pt x="3613230" y="69903"/>
                </a:lnTo>
                <a:lnTo>
                  <a:pt x="3627669" y="53139"/>
                </a:lnTo>
                <a:cubicBezTo>
                  <a:pt x="3669612" y="20307"/>
                  <a:pt x="3727556" y="0"/>
                  <a:pt x="3791559" y="0"/>
                </a:cubicBezTo>
                <a:cubicBezTo>
                  <a:pt x="3855562" y="0"/>
                  <a:pt x="3913506" y="20307"/>
                  <a:pt x="3955449" y="53139"/>
                </a:cubicBezTo>
                <a:lnTo>
                  <a:pt x="3969888" y="69903"/>
                </a:lnTo>
                <a:lnTo>
                  <a:pt x="3984327" y="53139"/>
                </a:lnTo>
                <a:cubicBezTo>
                  <a:pt x="4026270" y="20307"/>
                  <a:pt x="4084214" y="0"/>
                  <a:pt x="4148217" y="0"/>
                </a:cubicBezTo>
                <a:cubicBezTo>
                  <a:pt x="4212220" y="0"/>
                  <a:pt x="4270164" y="20307"/>
                  <a:pt x="4312107" y="53139"/>
                </a:cubicBezTo>
                <a:lnTo>
                  <a:pt x="4326547" y="69904"/>
                </a:lnTo>
                <a:lnTo>
                  <a:pt x="4340986" y="53139"/>
                </a:lnTo>
                <a:cubicBezTo>
                  <a:pt x="4382929" y="20307"/>
                  <a:pt x="4440873" y="0"/>
                  <a:pt x="4504876" y="0"/>
                </a:cubicBezTo>
                <a:cubicBezTo>
                  <a:pt x="4568879" y="0"/>
                  <a:pt x="4626823" y="20307"/>
                  <a:pt x="4668766" y="53139"/>
                </a:cubicBezTo>
                <a:lnTo>
                  <a:pt x="4687438" y="74819"/>
                </a:lnTo>
                <a:lnTo>
                  <a:pt x="4706111" y="53139"/>
                </a:lnTo>
                <a:cubicBezTo>
                  <a:pt x="4748054" y="20307"/>
                  <a:pt x="4805998" y="0"/>
                  <a:pt x="4870001" y="0"/>
                </a:cubicBezTo>
                <a:cubicBezTo>
                  <a:pt x="4934004" y="0"/>
                  <a:pt x="4991948" y="20307"/>
                  <a:pt x="5033891" y="53139"/>
                </a:cubicBezTo>
                <a:lnTo>
                  <a:pt x="5048330" y="69903"/>
                </a:lnTo>
                <a:lnTo>
                  <a:pt x="5062769" y="53139"/>
                </a:lnTo>
                <a:cubicBezTo>
                  <a:pt x="5104712" y="20307"/>
                  <a:pt x="5162656" y="0"/>
                  <a:pt x="5226659" y="0"/>
                </a:cubicBezTo>
                <a:cubicBezTo>
                  <a:pt x="5290662" y="0"/>
                  <a:pt x="5348606" y="20307"/>
                  <a:pt x="5390549" y="53139"/>
                </a:cubicBezTo>
                <a:lnTo>
                  <a:pt x="5404988" y="69903"/>
                </a:lnTo>
                <a:lnTo>
                  <a:pt x="5419427" y="53139"/>
                </a:lnTo>
                <a:cubicBezTo>
                  <a:pt x="5461370" y="20307"/>
                  <a:pt x="5519314" y="0"/>
                  <a:pt x="5583317" y="0"/>
                </a:cubicBezTo>
                <a:cubicBezTo>
                  <a:pt x="5647320" y="0"/>
                  <a:pt x="5705264" y="20307"/>
                  <a:pt x="5747207" y="53139"/>
                </a:cubicBezTo>
                <a:lnTo>
                  <a:pt x="5761647" y="69904"/>
                </a:lnTo>
                <a:lnTo>
                  <a:pt x="5776086" y="53139"/>
                </a:lnTo>
                <a:cubicBezTo>
                  <a:pt x="5818029" y="20307"/>
                  <a:pt x="5875973" y="0"/>
                  <a:pt x="5939976" y="0"/>
                </a:cubicBezTo>
                <a:cubicBezTo>
                  <a:pt x="6003979" y="0"/>
                  <a:pt x="6061923" y="20307"/>
                  <a:pt x="6103866" y="53139"/>
                </a:cubicBezTo>
                <a:lnTo>
                  <a:pt x="6122539" y="74819"/>
                </a:lnTo>
                <a:lnTo>
                  <a:pt x="6141212" y="53139"/>
                </a:lnTo>
                <a:cubicBezTo>
                  <a:pt x="6183155" y="20307"/>
                  <a:pt x="6241098" y="0"/>
                  <a:pt x="6305101" y="0"/>
                </a:cubicBezTo>
                <a:cubicBezTo>
                  <a:pt x="6369104" y="0"/>
                  <a:pt x="6427048" y="20307"/>
                  <a:pt x="6468991" y="53139"/>
                </a:cubicBezTo>
                <a:lnTo>
                  <a:pt x="6483430" y="69903"/>
                </a:lnTo>
                <a:lnTo>
                  <a:pt x="6497869" y="53139"/>
                </a:lnTo>
                <a:cubicBezTo>
                  <a:pt x="6539812" y="20307"/>
                  <a:pt x="6597756" y="0"/>
                  <a:pt x="6661759" y="0"/>
                </a:cubicBezTo>
                <a:cubicBezTo>
                  <a:pt x="6725762" y="0"/>
                  <a:pt x="6783706" y="20307"/>
                  <a:pt x="6825649" y="53139"/>
                </a:cubicBezTo>
                <a:lnTo>
                  <a:pt x="6836017" y="65177"/>
                </a:lnTo>
                <a:lnTo>
                  <a:pt x="6846385" y="53139"/>
                </a:lnTo>
                <a:close/>
              </a:path>
            </a:pathLst>
          </a:custGeom>
          <a:gradFill flip="none" rotWithShape="1">
            <a:gsLst>
              <a:gs pos="0">
                <a:srgbClr val="F3F9FB"/>
              </a:gs>
              <a:gs pos="100000">
                <a:srgbClr val="EFEEDE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18" name="组合 76"/>
          <p:cNvGrpSpPr/>
          <p:nvPr/>
        </p:nvGrpSpPr>
        <p:grpSpPr>
          <a:xfrm>
            <a:off x="7764003" y="-18284"/>
            <a:ext cx="2005927" cy="2880692"/>
            <a:chOff x="7764003" y="-18284"/>
            <a:chExt cx="2005927" cy="2880692"/>
          </a:xfrm>
        </p:grpSpPr>
        <p:sp>
          <p:nvSpPr>
            <p:cNvPr id="1048590" name="椭圆 56"/>
            <p:cNvSpPr/>
            <p:nvPr/>
          </p:nvSpPr>
          <p:spPr>
            <a:xfrm flipH="1">
              <a:off x="7764003" y="856481"/>
              <a:ext cx="2005927" cy="2005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rgbClr val="D3D1A5">
                  <a:alpha val="10000"/>
                </a:srgbClr>
              </a:glow>
              <a:outerShdw blurRad="508000" dist="635000" dir="2400000" algn="tr" rotWithShape="0">
                <a:srgbClr val="D3D1A5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91" name="椭圆 57"/>
            <p:cNvSpPr/>
            <p:nvPr/>
          </p:nvSpPr>
          <p:spPr>
            <a:xfrm flipH="1">
              <a:off x="7827651" y="920130"/>
              <a:ext cx="1878630" cy="1878630"/>
            </a:xfrm>
            <a:prstGeom prst="ellipse">
              <a:avLst/>
            </a:prstGeom>
            <a:noFill/>
            <a:ln>
              <a:solidFill>
                <a:srgbClr val="D3D1A5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92" name="椭圆 54"/>
            <p:cNvSpPr>
              <a:spLocks noChangeAspect="1"/>
            </p:cNvSpPr>
            <p:nvPr/>
          </p:nvSpPr>
          <p:spPr>
            <a:xfrm flipH="1">
              <a:off x="8409669" y="1057938"/>
              <a:ext cx="54000" cy="54000"/>
            </a:xfrm>
            <a:prstGeom prst="ellipse">
              <a:avLst/>
            </a:prstGeom>
            <a:solidFill>
              <a:srgbClr val="D3D1A5"/>
            </a:solidFill>
            <a:ln>
              <a:noFill/>
            </a:ln>
            <a:effectLst>
              <a:outerShdw blurRad="127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153" name="图片 5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8096277" y="-18284"/>
              <a:ext cx="601875" cy="1116495"/>
            </a:xfrm>
            <a:prstGeom prst="rect">
              <a:avLst/>
            </a:prstGeom>
          </p:spPr>
        </p:pic>
        <p:pic>
          <p:nvPicPr>
            <p:cNvPr id="2097154" name="图片 70"/>
            <p:cNvPicPr>
              <a:picLocks noChangeAspect="1"/>
            </p:cNvPicPr>
            <p:nvPr/>
          </p:nvPicPr>
          <p:blipFill>
            <a:blip r:embed="rId2"/>
            <a:srcRect b="2239"/>
            <a:stretch>
              <a:fillRect/>
            </a:stretch>
          </p:blipFill>
          <p:spPr>
            <a:xfrm>
              <a:off x="7886441" y="1409079"/>
              <a:ext cx="1761049" cy="1389683"/>
            </a:xfrm>
            <a:custGeom>
              <a:avLst/>
              <a:gdLst>
                <a:gd name="connsiteX0" fmla="*/ 58631 w 1761049"/>
                <a:gd name="connsiteY0" fmla="*/ 0 h 1389683"/>
                <a:gd name="connsiteX1" fmla="*/ 1702420 w 1761049"/>
                <a:gd name="connsiteY1" fmla="*/ 0 h 1389683"/>
                <a:gd name="connsiteX2" fmla="*/ 1727214 w 1761049"/>
                <a:gd name="connsiteY2" fmla="*/ 43136 h 1389683"/>
                <a:gd name="connsiteX3" fmla="*/ 1761049 w 1761049"/>
                <a:gd name="connsiteY3" fmla="*/ 129012 h 1389683"/>
                <a:gd name="connsiteX4" fmla="*/ 1761049 w 1761049"/>
                <a:gd name="connsiteY4" fmla="*/ 774940 h 1389683"/>
                <a:gd name="connsiteX5" fmla="*/ 1746024 w 1761049"/>
                <a:gd name="connsiteY5" fmla="*/ 815992 h 1389683"/>
                <a:gd name="connsiteX6" fmla="*/ 880525 w 1761049"/>
                <a:gd name="connsiteY6" fmla="*/ 1389683 h 1389683"/>
                <a:gd name="connsiteX7" fmla="*/ 15026 w 1761049"/>
                <a:gd name="connsiteY7" fmla="*/ 815992 h 1389683"/>
                <a:gd name="connsiteX8" fmla="*/ 0 w 1761049"/>
                <a:gd name="connsiteY8" fmla="*/ 774938 h 1389683"/>
                <a:gd name="connsiteX9" fmla="*/ 0 w 1761049"/>
                <a:gd name="connsiteY9" fmla="*/ 129016 h 1389683"/>
                <a:gd name="connsiteX10" fmla="*/ 33838 w 1761049"/>
                <a:gd name="connsiteY10" fmla="*/ 43136 h 138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1049" h="1389683">
                  <a:moveTo>
                    <a:pt x="58631" y="0"/>
                  </a:moveTo>
                  <a:lnTo>
                    <a:pt x="1702420" y="0"/>
                  </a:lnTo>
                  <a:lnTo>
                    <a:pt x="1727214" y="43136"/>
                  </a:lnTo>
                  <a:lnTo>
                    <a:pt x="1761049" y="129012"/>
                  </a:lnTo>
                  <a:lnTo>
                    <a:pt x="1761049" y="774940"/>
                  </a:lnTo>
                  <a:lnTo>
                    <a:pt x="1746024" y="815992"/>
                  </a:lnTo>
                  <a:cubicBezTo>
                    <a:pt x="1603428" y="1153126"/>
                    <a:pt x="1269602" y="1389683"/>
                    <a:pt x="880525" y="1389683"/>
                  </a:cubicBezTo>
                  <a:cubicBezTo>
                    <a:pt x="491449" y="1389683"/>
                    <a:pt x="157622" y="1153126"/>
                    <a:pt x="15026" y="815992"/>
                  </a:cubicBezTo>
                  <a:lnTo>
                    <a:pt x="0" y="774938"/>
                  </a:lnTo>
                  <a:lnTo>
                    <a:pt x="0" y="129016"/>
                  </a:lnTo>
                  <a:lnTo>
                    <a:pt x="33838" y="43136"/>
                  </a:lnTo>
                  <a:close/>
                </a:path>
              </a:pathLst>
            </a:custGeom>
          </p:spPr>
        </p:pic>
      </p:grpSp>
      <p:grpSp>
        <p:nvGrpSpPr>
          <p:cNvPr id="19" name="组合 75"/>
          <p:cNvGrpSpPr/>
          <p:nvPr/>
        </p:nvGrpSpPr>
        <p:grpSpPr>
          <a:xfrm>
            <a:off x="2362200" y="-20106"/>
            <a:ext cx="2005927" cy="2882514"/>
            <a:chOff x="2362200" y="-20106"/>
            <a:chExt cx="2005927" cy="2882514"/>
          </a:xfrm>
        </p:grpSpPr>
        <p:sp>
          <p:nvSpPr>
            <p:cNvPr id="1048593" name="椭圆 47"/>
            <p:cNvSpPr/>
            <p:nvPr/>
          </p:nvSpPr>
          <p:spPr>
            <a:xfrm>
              <a:off x="2362200" y="856481"/>
              <a:ext cx="2005927" cy="2005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rgbClr val="CCDFE3">
                  <a:alpha val="20000"/>
                </a:srgbClr>
              </a:glow>
              <a:outerShdw blurRad="508000" dist="635000" dir="8100000" algn="tr" rotWithShape="0">
                <a:srgbClr val="CCDFE3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94" name="椭圆 48"/>
            <p:cNvSpPr/>
            <p:nvPr/>
          </p:nvSpPr>
          <p:spPr>
            <a:xfrm>
              <a:off x="2425849" y="920130"/>
              <a:ext cx="1878630" cy="1878630"/>
            </a:xfrm>
            <a:prstGeom prst="ellipse">
              <a:avLst/>
            </a:prstGeom>
            <a:noFill/>
            <a:ln>
              <a:solidFill>
                <a:srgbClr val="CCDFE3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95" name="椭圆 45"/>
            <p:cNvSpPr>
              <a:spLocks noChangeAspect="1"/>
            </p:cNvSpPr>
            <p:nvPr/>
          </p:nvSpPr>
          <p:spPr>
            <a:xfrm>
              <a:off x="3668461" y="1057938"/>
              <a:ext cx="54000" cy="54000"/>
            </a:xfrm>
            <a:prstGeom prst="ellipse">
              <a:avLst/>
            </a:prstGeom>
            <a:solidFill>
              <a:srgbClr val="B0CEE3"/>
            </a:solidFill>
            <a:ln>
              <a:noFill/>
            </a:ln>
            <a:effectLst>
              <a:outerShdw blurRad="127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155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3978" y="-20106"/>
              <a:ext cx="601875" cy="1120140"/>
            </a:xfrm>
            <a:prstGeom prst="rect">
              <a:avLst/>
            </a:prstGeom>
          </p:spPr>
        </p:pic>
        <p:pic>
          <p:nvPicPr>
            <p:cNvPr id="2097156" name="图片 74"/>
            <p:cNvPicPr>
              <a:picLocks noChangeAspect="1"/>
            </p:cNvPicPr>
            <p:nvPr/>
          </p:nvPicPr>
          <p:blipFill>
            <a:blip r:embed="rId4"/>
            <a:srcRect b="2341"/>
            <a:stretch>
              <a:fillRect/>
            </a:stretch>
          </p:blipFill>
          <p:spPr>
            <a:xfrm>
              <a:off x="2485719" y="1381572"/>
              <a:ext cx="1770844" cy="1417188"/>
            </a:xfrm>
            <a:custGeom>
              <a:avLst/>
              <a:gdLst>
                <a:gd name="connsiteX0" fmla="*/ 71811 w 1770844"/>
                <a:gd name="connsiteY0" fmla="*/ 0 h 1417188"/>
                <a:gd name="connsiteX1" fmla="*/ 1687079 w 1770844"/>
                <a:gd name="connsiteY1" fmla="*/ 0 h 1417188"/>
                <a:gd name="connsiteX2" fmla="*/ 1705390 w 1770844"/>
                <a:gd name="connsiteY2" fmla="*/ 30140 h 1417188"/>
                <a:gd name="connsiteX3" fmla="*/ 1744944 w 1770844"/>
                <a:gd name="connsiteY3" fmla="*/ 112249 h 1417188"/>
                <a:gd name="connsiteX4" fmla="*/ 1770844 w 1770844"/>
                <a:gd name="connsiteY4" fmla="*/ 183014 h 1417188"/>
                <a:gd name="connsiteX5" fmla="*/ 1770844 w 1770844"/>
                <a:gd name="connsiteY5" fmla="*/ 772732 h 1417188"/>
                <a:gd name="connsiteX6" fmla="*/ 1744944 w 1770844"/>
                <a:gd name="connsiteY6" fmla="*/ 843497 h 1417188"/>
                <a:gd name="connsiteX7" fmla="*/ 879445 w 1770844"/>
                <a:gd name="connsiteY7" fmla="*/ 1417188 h 1417188"/>
                <a:gd name="connsiteX8" fmla="*/ 13946 w 1770844"/>
                <a:gd name="connsiteY8" fmla="*/ 843497 h 1417188"/>
                <a:gd name="connsiteX9" fmla="*/ 0 w 1770844"/>
                <a:gd name="connsiteY9" fmla="*/ 805393 h 1417188"/>
                <a:gd name="connsiteX10" fmla="*/ 0 w 1770844"/>
                <a:gd name="connsiteY10" fmla="*/ 150353 h 1417188"/>
                <a:gd name="connsiteX11" fmla="*/ 13946 w 1770844"/>
                <a:gd name="connsiteY11" fmla="*/ 112249 h 1417188"/>
                <a:gd name="connsiteX12" fmla="*/ 53500 w 1770844"/>
                <a:gd name="connsiteY12" fmla="*/ 30140 h 141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844" h="1417188">
                  <a:moveTo>
                    <a:pt x="71811" y="0"/>
                  </a:moveTo>
                  <a:lnTo>
                    <a:pt x="1687079" y="0"/>
                  </a:lnTo>
                  <a:lnTo>
                    <a:pt x="1705390" y="30140"/>
                  </a:lnTo>
                  <a:cubicBezTo>
                    <a:pt x="1719850" y="56759"/>
                    <a:pt x="1733061" y="84155"/>
                    <a:pt x="1744944" y="112249"/>
                  </a:cubicBezTo>
                  <a:lnTo>
                    <a:pt x="1770844" y="183014"/>
                  </a:lnTo>
                  <a:lnTo>
                    <a:pt x="1770844" y="772732"/>
                  </a:lnTo>
                  <a:lnTo>
                    <a:pt x="1744944" y="843497"/>
                  </a:lnTo>
                  <a:cubicBezTo>
                    <a:pt x="1602348" y="1180631"/>
                    <a:pt x="1268522" y="1417188"/>
                    <a:pt x="879445" y="1417188"/>
                  </a:cubicBezTo>
                  <a:cubicBezTo>
                    <a:pt x="490368" y="1417188"/>
                    <a:pt x="156542" y="1180631"/>
                    <a:pt x="13946" y="843497"/>
                  </a:cubicBezTo>
                  <a:lnTo>
                    <a:pt x="0" y="805393"/>
                  </a:lnTo>
                  <a:lnTo>
                    <a:pt x="0" y="150353"/>
                  </a:lnTo>
                  <a:lnTo>
                    <a:pt x="13946" y="112249"/>
                  </a:lnTo>
                  <a:cubicBezTo>
                    <a:pt x="25829" y="84155"/>
                    <a:pt x="39040" y="56759"/>
                    <a:pt x="53500" y="30140"/>
                  </a:cubicBezTo>
                  <a:close/>
                </a:path>
              </a:pathLst>
            </a:custGeom>
          </p:spPr>
        </p:pic>
      </p:grpSp>
      <p:pic>
        <p:nvPicPr>
          <p:cNvPr id="2097159" name="图片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687" y="4253020"/>
            <a:ext cx="2654051" cy="2763122"/>
          </a:xfrm>
          <a:prstGeom prst="rect">
            <a:avLst/>
          </a:prstGeom>
        </p:spPr>
      </p:pic>
      <p:grpSp>
        <p:nvGrpSpPr>
          <p:cNvPr id="46" name="组合 58"/>
          <p:cNvGrpSpPr/>
          <p:nvPr/>
        </p:nvGrpSpPr>
        <p:grpSpPr>
          <a:xfrm>
            <a:off x="5374640" y="246380"/>
            <a:ext cx="1651635" cy="1562100"/>
            <a:chOff x="1165926" y="259382"/>
            <a:chExt cx="4040533" cy="4040533"/>
          </a:xfrm>
        </p:grpSpPr>
        <p:sp>
          <p:nvSpPr>
            <p:cNvPr id="1048757" name="椭圆 61"/>
            <p:cNvSpPr/>
            <p:nvPr>
              <p:custDataLst>
                <p:tags r:id="rId6"/>
              </p:custDataLst>
            </p:nvPr>
          </p:nvSpPr>
          <p:spPr>
            <a:xfrm>
              <a:off x="1165926" y="259382"/>
              <a:ext cx="4040533" cy="4040533"/>
            </a:xfrm>
            <a:prstGeom prst="ellipse">
              <a:avLst/>
            </a:prstGeom>
            <a:gradFill flip="none" rotWithShape="1">
              <a:gsLst>
                <a:gs pos="0">
                  <a:srgbClr val="F3F9FB"/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8" name="椭圆 62"/>
            <p:cNvSpPr/>
            <p:nvPr>
              <p:custDataLst>
                <p:tags r:id="rId7"/>
              </p:custDataLst>
            </p:nvPr>
          </p:nvSpPr>
          <p:spPr>
            <a:xfrm>
              <a:off x="1492296" y="585752"/>
              <a:ext cx="3387802" cy="3387802"/>
            </a:xfrm>
            <a:prstGeom prst="ellipse">
              <a:avLst/>
            </a:prstGeom>
            <a:noFill/>
            <a:ln>
              <a:solidFill>
                <a:srgbClr val="CCDFE3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59" name="文本框 66"/>
          <p:cNvSpPr txBox="1"/>
          <p:nvPr>
            <p:custDataLst>
              <p:tags r:id="rId8"/>
            </p:custDataLst>
          </p:nvPr>
        </p:nvSpPr>
        <p:spPr>
          <a:xfrm>
            <a:off x="5738033" y="484260"/>
            <a:ext cx="9119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思路</a:t>
            </a:r>
            <a:endParaRPr lang="zh-CN" altLang="en-US" sz="3200" b="1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7764145" y="3095625"/>
            <a:ext cx="3461385" cy="2553335"/>
          </a:xfrm>
          <a:prstGeom prst="rect">
            <a:avLst/>
          </a:prstGeom>
          <a:solidFill>
            <a:schemeClr val="accent5">
              <a:lumMod val="40000"/>
              <a:lumOff val="60000"/>
              <a:alpha val="33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减法：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457200"/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同理，右侧结果限制在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0~n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之间。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457200"/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不妨取左侧第一个数字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，可以看出对应左侧第二个数字的可能性有（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i+1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种，所以与加法相同，共有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1+n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)*(1+n)/2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种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" name="文本框 0"/>
          <p:cNvSpPr txBox="1"/>
          <p:nvPr>
            <p:custDataLst>
              <p:tags r:id="rId10"/>
            </p:custDataLst>
          </p:nvPr>
        </p:nvSpPr>
        <p:spPr>
          <a:xfrm>
            <a:off x="1069975" y="3183890"/>
            <a:ext cx="3461385" cy="3476625"/>
          </a:xfrm>
          <a:prstGeom prst="rect">
            <a:avLst/>
          </a:prstGeom>
          <a:solidFill>
            <a:schemeClr val="accent5">
              <a:lumMod val="40000"/>
              <a:lumOff val="60000"/>
              <a:alpha val="33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分为加法减法两部分考虑：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加法：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457200"/>
            <a:r>
              <a:rPr 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由于数字取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0~n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，均为非负数，且结果最大不超过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457200"/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不妨取左侧第一个数字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从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，可以看出对应左侧第二个数字的可能性有（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i+1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种，所以在中间符号为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号时，共有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1+2+...+(n+1)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种不同的式子，即等差求和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          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1+n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)*(1+n)/2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种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12"/>
          <p:cNvGrpSpPr/>
          <p:nvPr/>
        </p:nvGrpSpPr>
        <p:grpSpPr>
          <a:xfrm flipV="1">
            <a:off x="332193" y="0"/>
            <a:ext cx="11527615" cy="6858000"/>
            <a:chOff x="304800" y="90714"/>
            <a:chExt cx="11527615" cy="4762500"/>
          </a:xfrm>
          <a:gradFill flip="none" rotWithShape="1">
            <a:gsLst>
              <a:gs pos="50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1048650" name="矩形 13"/>
            <p:cNvSpPr/>
            <p:nvPr/>
          </p:nvSpPr>
          <p:spPr>
            <a:xfrm>
              <a:off x="30480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51" name="矩形 14"/>
            <p:cNvSpPr/>
            <p:nvPr/>
          </p:nvSpPr>
          <p:spPr>
            <a:xfrm>
              <a:off x="101627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52" name="矩形 15"/>
            <p:cNvSpPr/>
            <p:nvPr/>
          </p:nvSpPr>
          <p:spPr>
            <a:xfrm>
              <a:off x="172775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53" name="矩形 16"/>
            <p:cNvSpPr/>
            <p:nvPr/>
          </p:nvSpPr>
          <p:spPr>
            <a:xfrm>
              <a:off x="243922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54" name="矩形 17"/>
            <p:cNvSpPr/>
            <p:nvPr/>
          </p:nvSpPr>
          <p:spPr>
            <a:xfrm>
              <a:off x="315070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55" name="矩形 18"/>
            <p:cNvSpPr/>
            <p:nvPr/>
          </p:nvSpPr>
          <p:spPr>
            <a:xfrm>
              <a:off x="386218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56" name="矩形 19"/>
            <p:cNvSpPr/>
            <p:nvPr/>
          </p:nvSpPr>
          <p:spPr>
            <a:xfrm>
              <a:off x="457365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57" name="矩形 20"/>
            <p:cNvSpPr/>
            <p:nvPr/>
          </p:nvSpPr>
          <p:spPr>
            <a:xfrm>
              <a:off x="528513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58" name="矩形 21"/>
            <p:cNvSpPr/>
            <p:nvPr/>
          </p:nvSpPr>
          <p:spPr>
            <a:xfrm>
              <a:off x="599660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59" name="矩形 22"/>
            <p:cNvSpPr/>
            <p:nvPr/>
          </p:nvSpPr>
          <p:spPr>
            <a:xfrm>
              <a:off x="670808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60" name="矩形 23"/>
            <p:cNvSpPr/>
            <p:nvPr/>
          </p:nvSpPr>
          <p:spPr>
            <a:xfrm>
              <a:off x="741956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61" name="矩形 24"/>
            <p:cNvSpPr/>
            <p:nvPr/>
          </p:nvSpPr>
          <p:spPr>
            <a:xfrm>
              <a:off x="8131036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62" name="矩形 25"/>
            <p:cNvSpPr/>
            <p:nvPr/>
          </p:nvSpPr>
          <p:spPr>
            <a:xfrm>
              <a:off x="8842512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63" name="矩形 26"/>
            <p:cNvSpPr/>
            <p:nvPr/>
          </p:nvSpPr>
          <p:spPr>
            <a:xfrm>
              <a:off x="9553988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64" name="矩形 27"/>
            <p:cNvSpPr/>
            <p:nvPr/>
          </p:nvSpPr>
          <p:spPr>
            <a:xfrm>
              <a:off x="10265464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65" name="矩形 28"/>
            <p:cNvSpPr/>
            <p:nvPr/>
          </p:nvSpPr>
          <p:spPr>
            <a:xfrm>
              <a:off x="11688415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66" name="矩形 29"/>
            <p:cNvSpPr/>
            <p:nvPr/>
          </p:nvSpPr>
          <p:spPr>
            <a:xfrm>
              <a:off x="10976940" y="90714"/>
              <a:ext cx="144000" cy="476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667" name="任意多边形: 形状 33"/>
          <p:cNvSpPr/>
          <p:nvPr/>
        </p:nvSpPr>
        <p:spPr>
          <a:xfrm>
            <a:off x="0" y="0"/>
            <a:ext cx="12192000" cy="2541374"/>
          </a:xfrm>
          <a:custGeom>
            <a:avLst/>
            <a:gdLst>
              <a:gd name="connsiteX0" fmla="*/ 0 w 12192000"/>
              <a:gd name="connsiteY0" fmla="*/ 0 h 2541374"/>
              <a:gd name="connsiteX1" fmla="*/ 12192000 w 12192000"/>
              <a:gd name="connsiteY1" fmla="*/ 0 h 2541374"/>
              <a:gd name="connsiteX2" fmla="*/ 12192000 w 12192000"/>
              <a:gd name="connsiteY2" fmla="*/ 1876874 h 2541374"/>
              <a:gd name="connsiteX3" fmla="*/ 12146905 w 12192000"/>
              <a:gd name="connsiteY3" fmla="*/ 1883736 h 2541374"/>
              <a:gd name="connsiteX4" fmla="*/ 6972300 w 12192000"/>
              <a:gd name="connsiteY4" fmla="*/ 1752600 h 2541374"/>
              <a:gd name="connsiteX5" fmla="*/ 266700 w 12192000"/>
              <a:gd name="connsiteY5" fmla="*/ 2476500 h 2541374"/>
              <a:gd name="connsiteX6" fmla="*/ 22457 w 12192000"/>
              <a:gd name="connsiteY6" fmla="*/ 2401356 h 2541374"/>
              <a:gd name="connsiteX7" fmla="*/ 0 w 12192000"/>
              <a:gd name="connsiteY7" fmla="*/ 2391168 h 254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41374">
                <a:moveTo>
                  <a:pt x="0" y="0"/>
                </a:moveTo>
                <a:lnTo>
                  <a:pt x="12192000" y="0"/>
                </a:lnTo>
                <a:lnTo>
                  <a:pt x="12192000" y="1876874"/>
                </a:lnTo>
                <a:lnTo>
                  <a:pt x="12146905" y="1883736"/>
                </a:lnTo>
                <a:cubicBezTo>
                  <a:pt x="10922794" y="2021731"/>
                  <a:pt x="8772525" y="1652588"/>
                  <a:pt x="6972300" y="1752600"/>
                </a:cubicBezTo>
                <a:cubicBezTo>
                  <a:pt x="4914901" y="1866900"/>
                  <a:pt x="1600200" y="2790825"/>
                  <a:pt x="266700" y="2476500"/>
                </a:cubicBezTo>
                <a:cubicBezTo>
                  <a:pt x="183356" y="2456855"/>
                  <a:pt x="101836" y="2431591"/>
                  <a:pt x="22457" y="2401356"/>
                </a:cubicBezTo>
                <a:lnTo>
                  <a:pt x="0" y="2391168"/>
                </a:lnTo>
                <a:close/>
              </a:path>
            </a:pathLst>
          </a:custGeom>
          <a:solidFill>
            <a:srgbClr val="EFEEDE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097171" name="图片 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201933" cy="2410470"/>
          </a:xfrm>
          <a:prstGeom prst="rect">
            <a:avLst/>
          </a:prstGeom>
        </p:spPr>
      </p:pic>
      <p:pic>
        <p:nvPicPr>
          <p:cNvPr id="209717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756" y="5119070"/>
            <a:ext cx="1738932" cy="1738930"/>
          </a:xfrm>
          <a:prstGeom prst="rect">
            <a:avLst/>
          </a:prstGeom>
        </p:spPr>
      </p:pic>
      <p:grpSp>
        <p:nvGrpSpPr>
          <p:cNvPr id="32" name="组合 62"/>
          <p:cNvGrpSpPr/>
          <p:nvPr/>
        </p:nvGrpSpPr>
        <p:grpSpPr>
          <a:xfrm>
            <a:off x="1460461" y="585972"/>
            <a:ext cx="9271078" cy="5730949"/>
            <a:chOff x="1290401" y="762000"/>
            <a:chExt cx="9611200" cy="6095999"/>
          </a:xfrm>
        </p:grpSpPr>
        <p:sp>
          <p:nvSpPr>
            <p:cNvPr id="1048668" name="矩形 37"/>
            <p:cNvSpPr/>
            <p:nvPr/>
          </p:nvSpPr>
          <p:spPr>
            <a:xfrm>
              <a:off x="1290401" y="762000"/>
              <a:ext cx="9611200" cy="609599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  <a:effectLst>
              <a:outerShdw blurRad="254000" dist="38100" dir="16200000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69" name="矩形 45"/>
            <p:cNvSpPr/>
            <p:nvPr/>
          </p:nvSpPr>
          <p:spPr>
            <a:xfrm>
              <a:off x="1290401" y="762000"/>
              <a:ext cx="9611200" cy="6095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70" name="任意多边形: 形状 53" hidden="1"/>
            <p:cNvSpPr/>
            <p:nvPr/>
          </p:nvSpPr>
          <p:spPr>
            <a:xfrm>
              <a:off x="1290401" y="762001"/>
              <a:ext cx="9611200" cy="299355"/>
            </a:xfrm>
            <a:custGeom>
              <a:avLst/>
              <a:gdLst>
                <a:gd name="connsiteX0" fmla="*/ 0 w 9611200"/>
                <a:gd name="connsiteY0" fmla="*/ 0 h 299355"/>
                <a:gd name="connsiteX1" fmla="*/ 327164 w 9611200"/>
                <a:gd name="connsiteY1" fmla="*/ 0 h 299355"/>
                <a:gd name="connsiteX2" fmla="*/ 332678 w 9611200"/>
                <a:gd name="connsiteY2" fmla="*/ 6402 h 299355"/>
                <a:gd name="connsiteX3" fmla="*/ 338192 w 9611200"/>
                <a:gd name="connsiteY3" fmla="*/ 0 h 299355"/>
                <a:gd name="connsiteX4" fmla="*/ 683822 w 9611200"/>
                <a:gd name="connsiteY4" fmla="*/ 0 h 299355"/>
                <a:gd name="connsiteX5" fmla="*/ 685265 w 9611200"/>
                <a:gd name="connsiteY5" fmla="*/ 1676 h 299355"/>
                <a:gd name="connsiteX6" fmla="*/ 686709 w 9611200"/>
                <a:gd name="connsiteY6" fmla="*/ 0 h 299355"/>
                <a:gd name="connsiteX7" fmla="*/ 1040480 w 9611200"/>
                <a:gd name="connsiteY7" fmla="*/ 0 h 299355"/>
                <a:gd name="connsiteX8" fmla="*/ 1041923 w 9611200"/>
                <a:gd name="connsiteY8" fmla="*/ 1676 h 299355"/>
                <a:gd name="connsiteX9" fmla="*/ 1043367 w 9611200"/>
                <a:gd name="connsiteY9" fmla="*/ 0 h 299355"/>
                <a:gd name="connsiteX10" fmla="*/ 1397139 w 9611200"/>
                <a:gd name="connsiteY10" fmla="*/ 0 h 299355"/>
                <a:gd name="connsiteX11" fmla="*/ 1398581 w 9611200"/>
                <a:gd name="connsiteY11" fmla="*/ 1675 h 299355"/>
                <a:gd name="connsiteX12" fmla="*/ 1400024 w 9611200"/>
                <a:gd name="connsiteY12" fmla="*/ 0 h 299355"/>
                <a:gd name="connsiteX13" fmla="*/ 1745654 w 9611200"/>
                <a:gd name="connsiteY13" fmla="*/ 0 h 299355"/>
                <a:gd name="connsiteX14" fmla="*/ 1751169 w 9611200"/>
                <a:gd name="connsiteY14" fmla="*/ 6403 h 299355"/>
                <a:gd name="connsiteX15" fmla="*/ 1756684 w 9611200"/>
                <a:gd name="connsiteY15" fmla="*/ 0 h 299355"/>
                <a:gd name="connsiteX16" fmla="*/ 2102313 w 9611200"/>
                <a:gd name="connsiteY16" fmla="*/ 0 h 299355"/>
                <a:gd name="connsiteX17" fmla="*/ 2112060 w 9611200"/>
                <a:gd name="connsiteY17" fmla="*/ 11318 h 299355"/>
                <a:gd name="connsiteX18" fmla="*/ 2121809 w 9611200"/>
                <a:gd name="connsiteY18" fmla="*/ 0 h 299355"/>
                <a:gd name="connsiteX19" fmla="*/ 2467438 w 9611200"/>
                <a:gd name="connsiteY19" fmla="*/ 0 h 299355"/>
                <a:gd name="connsiteX20" fmla="*/ 2472952 w 9611200"/>
                <a:gd name="connsiteY20" fmla="*/ 6402 h 299355"/>
                <a:gd name="connsiteX21" fmla="*/ 2478466 w 9611200"/>
                <a:gd name="connsiteY21" fmla="*/ 0 h 299355"/>
                <a:gd name="connsiteX22" fmla="*/ 2824096 w 9611200"/>
                <a:gd name="connsiteY22" fmla="*/ 0 h 299355"/>
                <a:gd name="connsiteX23" fmla="*/ 2829610 w 9611200"/>
                <a:gd name="connsiteY23" fmla="*/ 6402 h 299355"/>
                <a:gd name="connsiteX24" fmla="*/ 2835124 w 9611200"/>
                <a:gd name="connsiteY24" fmla="*/ 0 h 299355"/>
                <a:gd name="connsiteX25" fmla="*/ 3180755 w 9611200"/>
                <a:gd name="connsiteY25" fmla="*/ 0 h 299355"/>
                <a:gd name="connsiteX26" fmla="*/ 3186270 w 9611200"/>
                <a:gd name="connsiteY26" fmla="*/ 6403 h 299355"/>
                <a:gd name="connsiteX27" fmla="*/ 3191784 w 9611200"/>
                <a:gd name="connsiteY27" fmla="*/ 0 h 299355"/>
                <a:gd name="connsiteX28" fmla="*/ 3537413 w 9611200"/>
                <a:gd name="connsiteY28" fmla="*/ 0 h 299355"/>
                <a:gd name="connsiteX29" fmla="*/ 3547161 w 9611200"/>
                <a:gd name="connsiteY29" fmla="*/ 11318 h 299355"/>
                <a:gd name="connsiteX30" fmla="*/ 3556910 w 9611200"/>
                <a:gd name="connsiteY30" fmla="*/ 0 h 299355"/>
                <a:gd name="connsiteX31" fmla="*/ 3902538 w 9611200"/>
                <a:gd name="connsiteY31" fmla="*/ 0 h 299355"/>
                <a:gd name="connsiteX32" fmla="*/ 3908053 w 9611200"/>
                <a:gd name="connsiteY32" fmla="*/ 6402 h 299355"/>
                <a:gd name="connsiteX33" fmla="*/ 3913567 w 9611200"/>
                <a:gd name="connsiteY33" fmla="*/ 0 h 299355"/>
                <a:gd name="connsiteX34" fmla="*/ 4259196 w 9611200"/>
                <a:gd name="connsiteY34" fmla="*/ 0 h 299355"/>
                <a:gd name="connsiteX35" fmla="*/ 4264710 w 9611200"/>
                <a:gd name="connsiteY35" fmla="*/ 6402 h 299355"/>
                <a:gd name="connsiteX36" fmla="*/ 4270224 w 9611200"/>
                <a:gd name="connsiteY36" fmla="*/ 0 h 299355"/>
                <a:gd name="connsiteX37" fmla="*/ 4615855 w 9611200"/>
                <a:gd name="connsiteY37" fmla="*/ 0 h 299355"/>
                <a:gd name="connsiteX38" fmla="*/ 4621370 w 9611200"/>
                <a:gd name="connsiteY38" fmla="*/ 6403 h 299355"/>
                <a:gd name="connsiteX39" fmla="*/ 4626885 w 9611200"/>
                <a:gd name="connsiteY39" fmla="*/ 0 h 299355"/>
                <a:gd name="connsiteX40" fmla="*/ 4984315 w 9611200"/>
                <a:gd name="connsiteY40" fmla="*/ 0 h 299355"/>
                <a:gd name="connsiteX41" fmla="*/ 4989829 w 9611200"/>
                <a:gd name="connsiteY41" fmla="*/ 6402 h 299355"/>
                <a:gd name="connsiteX42" fmla="*/ 4995343 w 9611200"/>
                <a:gd name="connsiteY42" fmla="*/ 0 h 299355"/>
                <a:gd name="connsiteX43" fmla="*/ 5340973 w 9611200"/>
                <a:gd name="connsiteY43" fmla="*/ 0 h 299355"/>
                <a:gd name="connsiteX44" fmla="*/ 5346487 w 9611200"/>
                <a:gd name="connsiteY44" fmla="*/ 6402 h 299355"/>
                <a:gd name="connsiteX45" fmla="*/ 5352001 w 9611200"/>
                <a:gd name="connsiteY45" fmla="*/ 0 h 299355"/>
                <a:gd name="connsiteX46" fmla="*/ 5697631 w 9611200"/>
                <a:gd name="connsiteY46" fmla="*/ 0 h 299355"/>
                <a:gd name="connsiteX47" fmla="*/ 5703146 w 9611200"/>
                <a:gd name="connsiteY47" fmla="*/ 6403 h 299355"/>
                <a:gd name="connsiteX48" fmla="*/ 5708661 w 9611200"/>
                <a:gd name="connsiteY48" fmla="*/ 0 h 299355"/>
                <a:gd name="connsiteX49" fmla="*/ 6054290 w 9611200"/>
                <a:gd name="connsiteY49" fmla="*/ 0 h 299355"/>
                <a:gd name="connsiteX50" fmla="*/ 6064037 w 9611200"/>
                <a:gd name="connsiteY50" fmla="*/ 11318 h 299355"/>
                <a:gd name="connsiteX51" fmla="*/ 6073785 w 9611200"/>
                <a:gd name="connsiteY51" fmla="*/ 0 h 299355"/>
                <a:gd name="connsiteX52" fmla="*/ 6419415 w 9611200"/>
                <a:gd name="connsiteY52" fmla="*/ 0 h 299355"/>
                <a:gd name="connsiteX53" fmla="*/ 6424929 w 9611200"/>
                <a:gd name="connsiteY53" fmla="*/ 6402 h 299355"/>
                <a:gd name="connsiteX54" fmla="*/ 6430443 w 9611200"/>
                <a:gd name="connsiteY54" fmla="*/ 0 h 299355"/>
                <a:gd name="connsiteX55" fmla="*/ 6776073 w 9611200"/>
                <a:gd name="connsiteY55" fmla="*/ 0 h 299355"/>
                <a:gd name="connsiteX56" fmla="*/ 6781587 w 9611200"/>
                <a:gd name="connsiteY56" fmla="*/ 6402 h 299355"/>
                <a:gd name="connsiteX57" fmla="*/ 6787101 w 9611200"/>
                <a:gd name="connsiteY57" fmla="*/ 0 h 299355"/>
                <a:gd name="connsiteX58" fmla="*/ 7132731 w 9611200"/>
                <a:gd name="connsiteY58" fmla="*/ 0 h 299355"/>
                <a:gd name="connsiteX59" fmla="*/ 7138246 w 9611200"/>
                <a:gd name="connsiteY59" fmla="*/ 6403 h 299355"/>
                <a:gd name="connsiteX60" fmla="*/ 7143761 w 9611200"/>
                <a:gd name="connsiteY60" fmla="*/ 0 h 299355"/>
                <a:gd name="connsiteX61" fmla="*/ 7489390 w 9611200"/>
                <a:gd name="connsiteY61" fmla="*/ 0 h 299355"/>
                <a:gd name="connsiteX62" fmla="*/ 7499138 w 9611200"/>
                <a:gd name="connsiteY62" fmla="*/ 11318 h 299355"/>
                <a:gd name="connsiteX63" fmla="*/ 7508886 w 9611200"/>
                <a:gd name="connsiteY63" fmla="*/ 0 h 299355"/>
                <a:gd name="connsiteX64" fmla="*/ 7854515 w 9611200"/>
                <a:gd name="connsiteY64" fmla="*/ 0 h 299355"/>
                <a:gd name="connsiteX65" fmla="*/ 7860029 w 9611200"/>
                <a:gd name="connsiteY65" fmla="*/ 6402 h 299355"/>
                <a:gd name="connsiteX66" fmla="*/ 7865543 w 9611200"/>
                <a:gd name="connsiteY66" fmla="*/ 0 h 299355"/>
                <a:gd name="connsiteX67" fmla="*/ 8211172 w 9611200"/>
                <a:gd name="connsiteY67" fmla="*/ 0 h 299355"/>
                <a:gd name="connsiteX68" fmla="*/ 8212616 w 9611200"/>
                <a:gd name="connsiteY68" fmla="*/ 1676 h 299355"/>
                <a:gd name="connsiteX69" fmla="*/ 8214059 w 9611200"/>
                <a:gd name="connsiteY69" fmla="*/ 0 h 299355"/>
                <a:gd name="connsiteX70" fmla="*/ 8567831 w 9611200"/>
                <a:gd name="connsiteY70" fmla="*/ 0 h 299355"/>
                <a:gd name="connsiteX71" fmla="*/ 8569274 w 9611200"/>
                <a:gd name="connsiteY71" fmla="*/ 1676 h 299355"/>
                <a:gd name="connsiteX72" fmla="*/ 8570717 w 9611200"/>
                <a:gd name="connsiteY72" fmla="*/ 0 h 299355"/>
                <a:gd name="connsiteX73" fmla="*/ 8924489 w 9611200"/>
                <a:gd name="connsiteY73" fmla="*/ 0 h 299355"/>
                <a:gd name="connsiteX74" fmla="*/ 8925932 w 9611200"/>
                <a:gd name="connsiteY74" fmla="*/ 1675 h 299355"/>
                <a:gd name="connsiteX75" fmla="*/ 8927375 w 9611200"/>
                <a:gd name="connsiteY75" fmla="*/ 0 h 299355"/>
                <a:gd name="connsiteX76" fmla="*/ 9273005 w 9611200"/>
                <a:gd name="connsiteY76" fmla="*/ 0 h 299355"/>
                <a:gd name="connsiteX77" fmla="*/ 9278520 w 9611200"/>
                <a:gd name="connsiteY77" fmla="*/ 6403 h 299355"/>
                <a:gd name="connsiteX78" fmla="*/ 9284035 w 9611200"/>
                <a:gd name="connsiteY78" fmla="*/ 0 h 299355"/>
                <a:gd name="connsiteX79" fmla="*/ 9611200 w 9611200"/>
                <a:gd name="connsiteY79" fmla="*/ 0 h 299355"/>
                <a:gd name="connsiteX80" fmla="*/ 9611200 w 9611200"/>
                <a:gd name="connsiteY80" fmla="*/ 251250 h 299355"/>
                <a:gd name="connsiteX81" fmla="*/ 9547067 w 9611200"/>
                <a:gd name="connsiteY81" fmla="*/ 285098 h 299355"/>
                <a:gd name="connsiteX82" fmla="*/ 9456849 w 9611200"/>
                <a:gd name="connsiteY82" fmla="*/ 299355 h 299355"/>
                <a:gd name="connsiteX83" fmla="*/ 9292959 w 9611200"/>
                <a:gd name="connsiteY83" fmla="*/ 246216 h 299355"/>
                <a:gd name="connsiteX84" fmla="*/ 9278520 w 9611200"/>
                <a:gd name="connsiteY84" fmla="*/ 229451 h 299355"/>
                <a:gd name="connsiteX85" fmla="*/ 9264080 w 9611200"/>
                <a:gd name="connsiteY85" fmla="*/ 246216 h 299355"/>
                <a:gd name="connsiteX86" fmla="*/ 9100190 w 9611200"/>
                <a:gd name="connsiteY86" fmla="*/ 299355 h 299355"/>
                <a:gd name="connsiteX87" fmla="*/ 8936300 w 9611200"/>
                <a:gd name="connsiteY87" fmla="*/ 246216 h 299355"/>
                <a:gd name="connsiteX88" fmla="*/ 8925932 w 9611200"/>
                <a:gd name="connsiteY88" fmla="*/ 234179 h 299355"/>
                <a:gd name="connsiteX89" fmla="*/ 8915565 w 9611200"/>
                <a:gd name="connsiteY89" fmla="*/ 246216 h 299355"/>
                <a:gd name="connsiteX90" fmla="*/ 8751675 w 9611200"/>
                <a:gd name="connsiteY90" fmla="*/ 299355 h 299355"/>
                <a:gd name="connsiteX91" fmla="*/ 8747604 w 9611200"/>
                <a:gd name="connsiteY91" fmla="*/ 299034 h 299355"/>
                <a:gd name="connsiteX92" fmla="*/ 8743532 w 9611200"/>
                <a:gd name="connsiteY92" fmla="*/ 299355 h 299355"/>
                <a:gd name="connsiteX93" fmla="*/ 8579642 w 9611200"/>
                <a:gd name="connsiteY93" fmla="*/ 246216 h 299355"/>
                <a:gd name="connsiteX94" fmla="*/ 8569274 w 9611200"/>
                <a:gd name="connsiteY94" fmla="*/ 234179 h 299355"/>
                <a:gd name="connsiteX95" fmla="*/ 8558906 w 9611200"/>
                <a:gd name="connsiteY95" fmla="*/ 246216 h 299355"/>
                <a:gd name="connsiteX96" fmla="*/ 8395016 w 9611200"/>
                <a:gd name="connsiteY96" fmla="*/ 299355 h 299355"/>
                <a:gd name="connsiteX97" fmla="*/ 8390945 w 9611200"/>
                <a:gd name="connsiteY97" fmla="*/ 299034 h 299355"/>
                <a:gd name="connsiteX98" fmla="*/ 8386874 w 9611200"/>
                <a:gd name="connsiteY98" fmla="*/ 299355 h 299355"/>
                <a:gd name="connsiteX99" fmla="*/ 8222984 w 9611200"/>
                <a:gd name="connsiteY99" fmla="*/ 246216 h 299355"/>
                <a:gd name="connsiteX100" fmla="*/ 8212616 w 9611200"/>
                <a:gd name="connsiteY100" fmla="*/ 234179 h 299355"/>
                <a:gd name="connsiteX101" fmla="*/ 8202248 w 9611200"/>
                <a:gd name="connsiteY101" fmla="*/ 246216 h 299355"/>
                <a:gd name="connsiteX102" fmla="*/ 8038358 w 9611200"/>
                <a:gd name="connsiteY102" fmla="*/ 299355 h 299355"/>
                <a:gd name="connsiteX103" fmla="*/ 7874468 w 9611200"/>
                <a:gd name="connsiteY103" fmla="*/ 246216 h 299355"/>
                <a:gd name="connsiteX104" fmla="*/ 7860029 w 9611200"/>
                <a:gd name="connsiteY104" fmla="*/ 229452 h 299355"/>
                <a:gd name="connsiteX105" fmla="*/ 7845590 w 9611200"/>
                <a:gd name="connsiteY105" fmla="*/ 246216 h 299355"/>
                <a:gd name="connsiteX106" fmla="*/ 7681700 w 9611200"/>
                <a:gd name="connsiteY106" fmla="*/ 299355 h 299355"/>
                <a:gd name="connsiteX107" fmla="*/ 7517811 w 9611200"/>
                <a:gd name="connsiteY107" fmla="*/ 246216 h 299355"/>
                <a:gd name="connsiteX108" fmla="*/ 7499138 w 9611200"/>
                <a:gd name="connsiteY108" fmla="*/ 224537 h 299355"/>
                <a:gd name="connsiteX109" fmla="*/ 7480465 w 9611200"/>
                <a:gd name="connsiteY109" fmla="*/ 246216 h 299355"/>
                <a:gd name="connsiteX110" fmla="*/ 7316575 w 9611200"/>
                <a:gd name="connsiteY110" fmla="*/ 299355 h 299355"/>
                <a:gd name="connsiteX111" fmla="*/ 7152685 w 9611200"/>
                <a:gd name="connsiteY111" fmla="*/ 246216 h 299355"/>
                <a:gd name="connsiteX112" fmla="*/ 7138246 w 9611200"/>
                <a:gd name="connsiteY112" fmla="*/ 229451 h 299355"/>
                <a:gd name="connsiteX113" fmla="*/ 7123806 w 9611200"/>
                <a:gd name="connsiteY113" fmla="*/ 246216 h 299355"/>
                <a:gd name="connsiteX114" fmla="*/ 6959916 w 9611200"/>
                <a:gd name="connsiteY114" fmla="*/ 299355 h 299355"/>
                <a:gd name="connsiteX115" fmla="*/ 6796026 w 9611200"/>
                <a:gd name="connsiteY115" fmla="*/ 246216 h 299355"/>
                <a:gd name="connsiteX116" fmla="*/ 6781587 w 9611200"/>
                <a:gd name="connsiteY116" fmla="*/ 229452 h 299355"/>
                <a:gd name="connsiteX117" fmla="*/ 6767148 w 9611200"/>
                <a:gd name="connsiteY117" fmla="*/ 246216 h 299355"/>
                <a:gd name="connsiteX118" fmla="*/ 6603258 w 9611200"/>
                <a:gd name="connsiteY118" fmla="*/ 299355 h 299355"/>
                <a:gd name="connsiteX119" fmla="*/ 6439368 w 9611200"/>
                <a:gd name="connsiteY119" fmla="*/ 246216 h 299355"/>
                <a:gd name="connsiteX120" fmla="*/ 6424929 w 9611200"/>
                <a:gd name="connsiteY120" fmla="*/ 229452 h 299355"/>
                <a:gd name="connsiteX121" fmla="*/ 6410490 w 9611200"/>
                <a:gd name="connsiteY121" fmla="*/ 246216 h 299355"/>
                <a:gd name="connsiteX122" fmla="*/ 6246600 w 9611200"/>
                <a:gd name="connsiteY122" fmla="*/ 299355 h 299355"/>
                <a:gd name="connsiteX123" fmla="*/ 6082710 w 9611200"/>
                <a:gd name="connsiteY123" fmla="*/ 246216 h 299355"/>
                <a:gd name="connsiteX124" fmla="*/ 6064037 w 9611200"/>
                <a:gd name="connsiteY124" fmla="*/ 224537 h 299355"/>
                <a:gd name="connsiteX125" fmla="*/ 6045365 w 9611200"/>
                <a:gd name="connsiteY125" fmla="*/ 246216 h 299355"/>
                <a:gd name="connsiteX126" fmla="*/ 5881475 w 9611200"/>
                <a:gd name="connsiteY126" fmla="*/ 299355 h 299355"/>
                <a:gd name="connsiteX127" fmla="*/ 5717585 w 9611200"/>
                <a:gd name="connsiteY127" fmla="*/ 246216 h 299355"/>
                <a:gd name="connsiteX128" fmla="*/ 5703146 w 9611200"/>
                <a:gd name="connsiteY128" fmla="*/ 229451 h 299355"/>
                <a:gd name="connsiteX129" fmla="*/ 5688706 w 9611200"/>
                <a:gd name="connsiteY129" fmla="*/ 246216 h 299355"/>
                <a:gd name="connsiteX130" fmla="*/ 5524816 w 9611200"/>
                <a:gd name="connsiteY130" fmla="*/ 299355 h 299355"/>
                <a:gd name="connsiteX131" fmla="*/ 5360926 w 9611200"/>
                <a:gd name="connsiteY131" fmla="*/ 246216 h 299355"/>
                <a:gd name="connsiteX132" fmla="*/ 5346487 w 9611200"/>
                <a:gd name="connsiteY132" fmla="*/ 229452 h 299355"/>
                <a:gd name="connsiteX133" fmla="*/ 5332048 w 9611200"/>
                <a:gd name="connsiteY133" fmla="*/ 246216 h 299355"/>
                <a:gd name="connsiteX134" fmla="*/ 5168158 w 9611200"/>
                <a:gd name="connsiteY134" fmla="*/ 299355 h 299355"/>
                <a:gd name="connsiteX135" fmla="*/ 5004268 w 9611200"/>
                <a:gd name="connsiteY135" fmla="*/ 246216 h 299355"/>
                <a:gd name="connsiteX136" fmla="*/ 4989829 w 9611200"/>
                <a:gd name="connsiteY136" fmla="*/ 229452 h 299355"/>
                <a:gd name="connsiteX137" fmla="*/ 4975390 w 9611200"/>
                <a:gd name="connsiteY137" fmla="*/ 246216 h 299355"/>
                <a:gd name="connsiteX138" fmla="*/ 4811500 w 9611200"/>
                <a:gd name="connsiteY138" fmla="*/ 299355 h 299355"/>
                <a:gd name="connsiteX139" fmla="*/ 4805599 w 9611200"/>
                <a:gd name="connsiteY139" fmla="*/ 298890 h 299355"/>
                <a:gd name="connsiteX140" fmla="*/ 4799699 w 9611200"/>
                <a:gd name="connsiteY140" fmla="*/ 299355 h 299355"/>
                <a:gd name="connsiteX141" fmla="*/ 4635808 w 9611200"/>
                <a:gd name="connsiteY141" fmla="*/ 246216 h 299355"/>
                <a:gd name="connsiteX142" fmla="*/ 4621370 w 9611200"/>
                <a:gd name="connsiteY142" fmla="*/ 229451 h 299355"/>
                <a:gd name="connsiteX143" fmla="*/ 4606930 w 9611200"/>
                <a:gd name="connsiteY143" fmla="*/ 246216 h 299355"/>
                <a:gd name="connsiteX144" fmla="*/ 4443039 w 9611200"/>
                <a:gd name="connsiteY144" fmla="*/ 299355 h 299355"/>
                <a:gd name="connsiteX145" fmla="*/ 4279149 w 9611200"/>
                <a:gd name="connsiteY145" fmla="*/ 246216 h 299355"/>
                <a:gd name="connsiteX146" fmla="*/ 4264710 w 9611200"/>
                <a:gd name="connsiteY146" fmla="*/ 229452 h 299355"/>
                <a:gd name="connsiteX147" fmla="*/ 4250271 w 9611200"/>
                <a:gd name="connsiteY147" fmla="*/ 246216 h 299355"/>
                <a:gd name="connsiteX148" fmla="*/ 4086381 w 9611200"/>
                <a:gd name="connsiteY148" fmla="*/ 299355 h 299355"/>
                <a:gd name="connsiteX149" fmla="*/ 3922492 w 9611200"/>
                <a:gd name="connsiteY149" fmla="*/ 246216 h 299355"/>
                <a:gd name="connsiteX150" fmla="*/ 3908053 w 9611200"/>
                <a:gd name="connsiteY150" fmla="*/ 229452 h 299355"/>
                <a:gd name="connsiteX151" fmla="*/ 3893613 w 9611200"/>
                <a:gd name="connsiteY151" fmla="*/ 246216 h 299355"/>
                <a:gd name="connsiteX152" fmla="*/ 3729724 w 9611200"/>
                <a:gd name="connsiteY152" fmla="*/ 299355 h 299355"/>
                <a:gd name="connsiteX153" fmla="*/ 3565834 w 9611200"/>
                <a:gd name="connsiteY153" fmla="*/ 246216 h 299355"/>
                <a:gd name="connsiteX154" fmla="*/ 3547161 w 9611200"/>
                <a:gd name="connsiteY154" fmla="*/ 224537 h 299355"/>
                <a:gd name="connsiteX155" fmla="*/ 3528488 w 9611200"/>
                <a:gd name="connsiteY155" fmla="*/ 246216 h 299355"/>
                <a:gd name="connsiteX156" fmla="*/ 3364599 w 9611200"/>
                <a:gd name="connsiteY156" fmla="*/ 299355 h 299355"/>
                <a:gd name="connsiteX157" fmla="*/ 3200708 w 9611200"/>
                <a:gd name="connsiteY157" fmla="*/ 246216 h 299355"/>
                <a:gd name="connsiteX158" fmla="*/ 3186270 w 9611200"/>
                <a:gd name="connsiteY158" fmla="*/ 229451 h 299355"/>
                <a:gd name="connsiteX159" fmla="*/ 3171829 w 9611200"/>
                <a:gd name="connsiteY159" fmla="*/ 246216 h 299355"/>
                <a:gd name="connsiteX160" fmla="*/ 3007940 w 9611200"/>
                <a:gd name="connsiteY160" fmla="*/ 299355 h 299355"/>
                <a:gd name="connsiteX161" fmla="*/ 2844049 w 9611200"/>
                <a:gd name="connsiteY161" fmla="*/ 246216 h 299355"/>
                <a:gd name="connsiteX162" fmla="*/ 2829610 w 9611200"/>
                <a:gd name="connsiteY162" fmla="*/ 229452 h 299355"/>
                <a:gd name="connsiteX163" fmla="*/ 2815171 w 9611200"/>
                <a:gd name="connsiteY163" fmla="*/ 246216 h 299355"/>
                <a:gd name="connsiteX164" fmla="*/ 2651281 w 9611200"/>
                <a:gd name="connsiteY164" fmla="*/ 299355 h 299355"/>
                <a:gd name="connsiteX165" fmla="*/ 2487391 w 9611200"/>
                <a:gd name="connsiteY165" fmla="*/ 246216 h 299355"/>
                <a:gd name="connsiteX166" fmla="*/ 2472952 w 9611200"/>
                <a:gd name="connsiteY166" fmla="*/ 229452 h 299355"/>
                <a:gd name="connsiteX167" fmla="*/ 2458513 w 9611200"/>
                <a:gd name="connsiteY167" fmla="*/ 246216 h 299355"/>
                <a:gd name="connsiteX168" fmla="*/ 2294623 w 9611200"/>
                <a:gd name="connsiteY168" fmla="*/ 299355 h 299355"/>
                <a:gd name="connsiteX169" fmla="*/ 2130733 w 9611200"/>
                <a:gd name="connsiteY169" fmla="*/ 246216 h 299355"/>
                <a:gd name="connsiteX170" fmla="*/ 2112060 w 9611200"/>
                <a:gd name="connsiteY170" fmla="*/ 224537 h 299355"/>
                <a:gd name="connsiteX171" fmla="*/ 2093388 w 9611200"/>
                <a:gd name="connsiteY171" fmla="*/ 246216 h 299355"/>
                <a:gd name="connsiteX172" fmla="*/ 1929498 w 9611200"/>
                <a:gd name="connsiteY172" fmla="*/ 299355 h 299355"/>
                <a:gd name="connsiteX173" fmla="*/ 1765608 w 9611200"/>
                <a:gd name="connsiteY173" fmla="*/ 246216 h 299355"/>
                <a:gd name="connsiteX174" fmla="*/ 1751169 w 9611200"/>
                <a:gd name="connsiteY174" fmla="*/ 229451 h 299355"/>
                <a:gd name="connsiteX175" fmla="*/ 1736729 w 9611200"/>
                <a:gd name="connsiteY175" fmla="*/ 246216 h 299355"/>
                <a:gd name="connsiteX176" fmla="*/ 1572839 w 9611200"/>
                <a:gd name="connsiteY176" fmla="*/ 299355 h 299355"/>
                <a:gd name="connsiteX177" fmla="*/ 1408949 w 9611200"/>
                <a:gd name="connsiteY177" fmla="*/ 246216 h 299355"/>
                <a:gd name="connsiteX178" fmla="*/ 1398581 w 9611200"/>
                <a:gd name="connsiteY178" fmla="*/ 234179 h 299355"/>
                <a:gd name="connsiteX179" fmla="*/ 1388214 w 9611200"/>
                <a:gd name="connsiteY179" fmla="*/ 246216 h 299355"/>
                <a:gd name="connsiteX180" fmla="*/ 1224324 w 9611200"/>
                <a:gd name="connsiteY180" fmla="*/ 299355 h 299355"/>
                <a:gd name="connsiteX181" fmla="*/ 1220253 w 9611200"/>
                <a:gd name="connsiteY181" fmla="*/ 299034 h 299355"/>
                <a:gd name="connsiteX182" fmla="*/ 1216181 w 9611200"/>
                <a:gd name="connsiteY182" fmla="*/ 299355 h 299355"/>
                <a:gd name="connsiteX183" fmla="*/ 1052291 w 9611200"/>
                <a:gd name="connsiteY183" fmla="*/ 246216 h 299355"/>
                <a:gd name="connsiteX184" fmla="*/ 1041923 w 9611200"/>
                <a:gd name="connsiteY184" fmla="*/ 234179 h 299355"/>
                <a:gd name="connsiteX185" fmla="*/ 1031555 w 9611200"/>
                <a:gd name="connsiteY185" fmla="*/ 246216 h 299355"/>
                <a:gd name="connsiteX186" fmla="*/ 867665 w 9611200"/>
                <a:gd name="connsiteY186" fmla="*/ 299355 h 299355"/>
                <a:gd name="connsiteX187" fmla="*/ 863594 w 9611200"/>
                <a:gd name="connsiteY187" fmla="*/ 299034 h 299355"/>
                <a:gd name="connsiteX188" fmla="*/ 859523 w 9611200"/>
                <a:gd name="connsiteY188" fmla="*/ 299355 h 299355"/>
                <a:gd name="connsiteX189" fmla="*/ 695633 w 9611200"/>
                <a:gd name="connsiteY189" fmla="*/ 246216 h 299355"/>
                <a:gd name="connsiteX190" fmla="*/ 685265 w 9611200"/>
                <a:gd name="connsiteY190" fmla="*/ 234179 h 299355"/>
                <a:gd name="connsiteX191" fmla="*/ 674897 w 9611200"/>
                <a:gd name="connsiteY191" fmla="*/ 246216 h 299355"/>
                <a:gd name="connsiteX192" fmla="*/ 511007 w 9611200"/>
                <a:gd name="connsiteY192" fmla="*/ 299355 h 299355"/>
                <a:gd name="connsiteX193" fmla="*/ 347117 w 9611200"/>
                <a:gd name="connsiteY193" fmla="*/ 246216 h 299355"/>
                <a:gd name="connsiteX194" fmla="*/ 332678 w 9611200"/>
                <a:gd name="connsiteY194" fmla="*/ 229452 h 299355"/>
                <a:gd name="connsiteX195" fmla="*/ 318239 w 9611200"/>
                <a:gd name="connsiteY195" fmla="*/ 246216 h 299355"/>
                <a:gd name="connsiteX196" fmla="*/ 154349 w 9611200"/>
                <a:gd name="connsiteY196" fmla="*/ 299355 h 299355"/>
                <a:gd name="connsiteX197" fmla="*/ 64132 w 9611200"/>
                <a:gd name="connsiteY197" fmla="*/ 285098 h 299355"/>
                <a:gd name="connsiteX198" fmla="*/ 0 w 9611200"/>
                <a:gd name="connsiteY198" fmla="*/ 251251 h 2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9611200" h="299355">
                  <a:moveTo>
                    <a:pt x="0" y="0"/>
                  </a:moveTo>
                  <a:lnTo>
                    <a:pt x="327164" y="0"/>
                  </a:lnTo>
                  <a:lnTo>
                    <a:pt x="332678" y="6402"/>
                  </a:lnTo>
                  <a:lnTo>
                    <a:pt x="338192" y="0"/>
                  </a:lnTo>
                  <a:lnTo>
                    <a:pt x="683822" y="0"/>
                  </a:lnTo>
                  <a:lnTo>
                    <a:pt x="685265" y="1676"/>
                  </a:lnTo>
                  <a:lnTo>
                    <a:pt x="686709" y="0"/>
                  </a:lnTo>
                  <a:lnTo>
                    <a:pt x="1040480" y="0"/>
                  </a:lnTo>
                  <a:lnTo>
                    <a:pt x="1041923" y="1676"/>
                  </a:lnTo>
                  <a:lnTo>
                    <a:pt x="1043367" y="0"/>
                  </a:lnTo>
                  <a:lnTo>
                    <a:pt x="1397139" y="0"/>
                  </a:lnTo>
                  <a:lnTo>
                    <a:pt x="1398581" y="1675"/>
                  </a:lnTo>
                  <a:lnTo>
                    <a:pt x="1400024" y="0"/>
                  </a:lnTo>
                  <a:lnTo>
                    <a:pt x="1745654" y="0"/>
                  </a:lnTo>
                  <a:lnTo>
                    <a:pt x="1751169" y="6403"/>
                  </a:lnTo>
                  <a:lnTo>
                    <a:pt x="1756684" y="0"/>
                  </a:lnTo>
                  <a:lnTo>
                    <a:pt x="2102313" y="0"/>
                  </a:lnTo>
                  <a:lnTo>
                    <a:pt x="2112060" y="11318"/>
                  </a:lnTo>
                  <a:lnTo>
                    <a:pt x="2121809" y="0"/>
                  </a:lnTo>
                  <a:lnTo>
                    <a:pt x="2467438" y="0"/>
                  </a:lnTo>
                  <a:lnTo>
                    <a:pt x="2472952" y="6402"/>
                  </a:lnTo>
                  <a:lnTo>
                    <a:pt x="2478466" y="0"/>
                  </a:lnTo>
                  <a:lnTo>
                    <a:pt x="2824096" y="0"/>
                  </a:lnTo>
                  <a:lnTo>
                    <a:pt x="2829610" y="6402"/>
                  </a:lnTo>
                  <a:lnTo>
                    <a:pt x="2835124" y="0"/>
                  </a:lnTo>
                  <a:lnTo>
                    <a:pt x="3180755" y="0"/>
                  </a:lnTo>
                  <a:lnTo>
                    <a:pt x="3186270" y="6403"/>
                  </a:lnTo>
                  <a:lnTo>
                    <a:pt x="3191784" y="0"/>
                  </a:lnTo>
                  <a:lnTo>
                    <a:pt x="3537413" y="0"/>
                  </a:lnTo>
                  <a:lnTo>
                    <a:pt x="3547161" y="11318"/>
                  </a:lnTo>
                  <a:lnTo>
                    <a:pt x="3556910" y="0"/>
                  </a:lnTo>
                  <a:lnTo>
                    <a:pt x="3902538" y="0"/>
                  </a:lnTo>
                  <a:lnTo>
                    <a:pt x="3908053" y="6402"/>
                  </a:lnTo>
                  <a:lnTo>
                    <a:pt x="3913567" y="0"/>
                  </a:lnTo>
                  <a:lnTo>
                    <a:pt x="4259196" y="0"/>
                  </a:lnTo>
                  <a:lnTo>
                    <a:pt x="4264710" y="6402"/>
                  </a:lnTo>
                  <a:lnTo>
                    <a:pt x="4270224" y="0"/>
                  </a:lnTo>
                  <a:lnTo>
                    <a:pt x="4615855" y="0"/>
                  </a:lnTo>
                  <a:lnTo>
                    <a:pt x="4621370" y="6403"/>
                  </a:lnTo>
                  <a:lnTo>
                    <a:pt x="4626885" y="0"/>
                  </a:lnTo>
                  <a:lnTo>
                    <a:pt x="4984315" y="0"/>
                  </a:lnTo>
                  <a:lnTo>
                    <a:pt x="4989829" y="6402"/>
                  </a:lnTo>
                  <a:lnTo>
                    <a:pt x="4995343" y="0"/>
                  </a:lnTo>
                  <a:lnTo>
                    <a:pt x="5340973" y="0"/>
                  </a:lnTo>
                  <a:lnTo>
                    <a:pt x="5346487" y="6402"/>
                  </a:lnTo>
                  <a:lnTo>
                    <a:pt x="5352001" y="0"/>
                  </a:lnTo>
                  <a:lnTo>
                    <a:pt x="5697631" y="0"/>
                  </a:lnTo>
                  <a:lnTo>
                    <a:pt x="5703146" y="6403"/>
                  </a:lnTo>
                  <a:lnTo>
                    <a:pt x="5708661" y="0"/>
                  </a:lnTo>
                  <a:lnTo>
                    <a:pt x="6054290" y="0"/>
                  </a:lnTo>
                  <a:lnTo>
                    <a:pt x="6064037" y="11318"/>
                  </a:lnTo>
                  <a:lnTo>
                    <a:pt x="6073785" y="0"/>
                  </a:lnTo>
                  <a:lnTo>
                    <a:pt x="6419415" y="0"/>
                  </a:lnTo>
                  <a:lnTo>
                    <a:pt x="6424929" y="6402"/>
                  </a:lnTo>
                  <a:lnTo>
                    <a:pt x="6430443" y="0"/>
                  </a:lnTo>
                  <a:lnTo>
                    <a:pt x="6776073" y="0"/>
                  </a:lnTo>
                  <a:lnTo>
                    <a:pt x="6781587" y="6402"/>
                  </a:lnTo>
                  <a:lnTo>
                    <a:pt x="6787101" y="0"/>
                  </a:lnTo>
                  <a:lnTo>
                    <a:pt x="7132731" y="0"/>
                  </a:lnTo>
                  <a:lnTo>
                    <a:pt x="7138246" y="6403"/>
                  </a:lnTo>
                  <a:lnTo>
                    <a:pt x="7143761" y="0"/>
                  </a:lnTo>
                  <a:lnTo>
                    <a:pt x="7489390" y="0"/>
                  </a:lnTo>
                  <a:lnTo>
                    <a:pt x="7499138" y="11318"/>
                  </a:lnTo>
                  <a:lnTo>
                    <a:pt x="7508886" y="0"/>
                  </a:lnTo>
                  <a:lnTo>
                    <a:pt x="7854515" y="0"/>
                  </a:lnTo>
                  <a:lnTo>
                    <a:pt x="7860029" y="6402"/>
                  </a:lnTo>
                  <a:lnTo>
                    <a:pt x="7865543" y="0"/>
                  </a:lnTo>
                  <a:lnTo>
                    <a:pt x="8211172" y="0"/>
                  </a:lnTo>
                  <a:lnTo>
                    <a:pt x="8212616" y="1676"/>
                  </a:lnTo>
                  <a:lnTo>
                    <a:pt x="8214059" y="0"/>
                  </a:lnTo>
                  <a:lnTo>
                    <a:pt x="8567831" y="0"/>
                  </a:lnTo>
                  <a:lnTo>
                    <a:pt x="8569274" y="1676"/>
                  </a:lnTo>
                  <a:lnTo>
                    <a:pt x="8570717" y="0"/>
                  </a:lnTo>
                  <a:lnTo>
                    <a:pt x="8924489" y="0"/>
                  </a:lnTo>
                  <a:lnTo>
                    <a:pt x="8925932" y="1675"/>
                  </a:lnTo>
                  <a:lnTo>
                    <a:pt x="8927375" y="0"/>
                  </a:lnTo>
                  <a:lnTo>
                    <a:pt x="9273005" y="0"/>
                  </a:lnTo>
                  <a:lnTo>
                    <a:pt x="9278520" y="6403"/>
                  </a:lnTo>
                  <a:lnTo>
                    <a:pt x="9284035" y="0"/>
                  </a:lnTo>
                  <a:lnTo>
                    <a:pt x="9611200" y="0"/>
                  </a:lnTo>
                  <a:lnTo>
                    <a:pt x="9611200" y="251250"/>
                  </a:lnTo>
                  <a:lnTo>
                    <a:pt x="9547067" y="285098"/>
                  </a:lnTo>
                  <a:cubicBezTo>
                    <a:pt x="9519337" y="294278"/>
                    <a:pt x="9488850" y="299355"/>
                    <a:pt x="9456849" y="299355"/>
                  </a:cubicBezTo>
                  <a:cubicBezTo>
                    <a:pt x="9392846" y="299355"/>
                    <a:pt x="9334902" y="279048"/>
                    <a:pt x="9292959" y="246216"/>
                  </a:cubicBezTo>
                  <a:lnTo>
                    <a:pt x="9278520" y="229451"/>
                  </a:lnTo>
                  <a:lnTo>
                    <a:pt x="9264080" y="246216"/>
                  </a:lnTo>
                  <a:cubicBezTo>
                    <a:pt x="9222137" y="279048"/>
                    <a:pt x="9164193" y="299355"/>
                    <a:pt x="9100190" y="299355"/>
                  </a:cubicBezTo>
                  <a:cubicBezTo>
                    <a:pt x="9036187" y="299355"/>
                    <a:pt x="8978243" y="279048"/>
                    <a:pt x="8936300" y="246216"/>
                  </a:cubicBezTo>
                  <a:lnTo>
                    <a:pt x="8925932" y="234179"/>
                  </a:lnTo>
                  <a:lnTo>
                    <a:pt x="8915565" y="246216"/>
                  </a:lnTo>
                  <a:cubicBezTo>
                    <a:pt x="8873622" y="279048"/>
                    <a:pt x="8815678" y="299355"/>
                    <a:pt x="8751675" y="299355"/>
                  </a:cubicBezTo>
                  <a:lnTo>
                    <a:pt x="8747604" y="299034"/>
                  </a:lnTo>
                  <a:lnTo>
                    <a:pt x="8743532" y="299355"/>
                  </a:lnTo>
                  <a:cubicBezTo>
                    <a:pt x="8679529" y="299355"/>
                    <a:pt x="8621585" y="279048"/>
                    <a:pt x="8579642" y="246216"/>
                  </a:cubicBezTo>
                  <a:lnTo>
                    <a:pt x="8569274" y="234179"/>
                  </a:lnTo>
                  <a:lnTo>
                    <a:pt x="8558906" y="246216"/>
                  </a:lnTo>
                  <a:cubicBezTo>
                    <a:pt x="8516963" y="279048"/>
                    <a:pt x="8459019" y="299355"/>
                    <a:pt x="8395016" y="299355"/>
                  </a:cubicBezTo>
                  <a:lnTo>
                    <a:pt x="8390945" y="299034"/>
                  </a:lnTo>
                  <a:lnTo>
                    <a:pt x="8386874" y="299355"/>
                  </a:lnTo>
                  <a:cubicBezTo>
                    <a:pt x="8322871" y="299355"/>
                    <a:pt x="8264927" y="279048"/>
                    <a:pt x="8222984" y="246216"/>
                  </a:cubicBezTo>
                  <a:lnTo>
                    <a:pt x="8212616" y="234179"/>
                  </a:lnTo>
                  <a:lnTo>
                    <a:pt x="8202248" y="246216"/>
                  </a:lnTo>
                  <a:cubicBezTo>
                    <a:pt x="8160305" y="279048"/>
                    <a:pt x="8102361" y="299355"/>
                    <a:pt x="8038358" y="299355"/>
                  </a:cubicBezTo>
                  <a:cubicBezTo>
                    <a:pt x="7974355" y="299355"/>
                    <a:pt x="7916411" y="279048"/>
                    <a:pt x="7874468" y="246216"/>
                  </a:cubicBezTo>
                  <a:lnTo>
                    <a:pt x="7860029" y="229452"/>
                  </a:lnTo>
                  <a:lnTo>
                    <a:pt x="7845590" y="246216"/>
                  </a:lnTo>
                  <a:cubicBezTo>
                    <a:pt x="7803647" y="279048"/>
                    <a:pt x="7745703" y="299355"/>
                    <a:pt x="7681700" y="299355"/>
                  </a:cubicBezTo>
                  <a:cubicBezTo>
                    <a:pt x="7617697" y="299355"/>
                    <a:pt x="7559754" y="279048"/>
                    <a:pt x="7517811" y="246216"/>
                  </a:cubicBezTo>
                  <a:lnTo>
                    <a:pt x="7499138" y="224537"/>
                  </a:lnTo>
                  <a:lnTo>
                    <a:pt x="7480465" y="246216"/>
                  </a:lnTo>
                  <a:cubicBezTo>
                    <a:pt x="7438522" y="279048"/>
                    <a:pt x="7380578" y="299355"/>
                    <a:pt x="7316575" y="299355"/>
                  </a:cubicBezTo>
                  <a:cubicBezTo>
                    <a:pt x="7252572" y="299355"/>
                    <a:pt x="7194628" y="279048"/>
                    <a:pt x="7152685" y="246216"/>
                  </a:cubicBezTo>
                  <a:lnTo>
                    <a:pt x="7138246" y="229451"/>
                  </a:lnTo>
                  <a:lnTo>
                    <a:pt x="7123806" y="246216"/>
                  </a:lnTo>
                  <a:cubicBezTo>
                    <a:pt x="7081863" y="279048"/>
                    <a:pt x="7023919" y="299355"/>
                    <a:pt x="6959916" y="299355"/>
                  </a:cubicBezTo>
                  <a:cubicBezTo>
                    <a:pt x="6895913" y="299355"/>
                    <a:pt x="6837969" y="279048"/>
                    <a:pt x="6796026" y="246216"/>
                  </a:cubicBezTo>
                  <a:lnTo>
                    <a:pt x="6781587" y="229452"/>
                  </a:lnTo>
                  <a:lnTo>
                    <a:pt x="6767148" y="246216"/>
                  </a:lnTo>
                  <a:cubicBezTo>
                    <a:pt x="6725205" y="279048"/>
                    <a:pt x="6667261" y="299355"/>
                    <a:pt x="6603258" y="299355"/>
                  </a:cubicBezTo>
                  <a:cubicBezTo>
                    <a:pt x="6539255" y="299355"/>
                    <a:pt x="6481311" y="279048"/>
                    <a:pt x="6439368" y="246216"/>
                  </a:cubicBezTo>
                  <a:lnTo>
                    <a:pt x="6424929" y="229452"/>
                  </a:lnTo>
                  <a:lnTo>
                    <a:pt x="6410490" y="246216"/>
                  </a:lnTo>
                  <a:cubicBezTo>
                    <a:pt x="6368547" y="279048"/>
                    <a:pt x="6310603" y="299355"/>
                    <a:pt x="6246600" y="299355"/>
                  </a:cubicBezTo>
                  <a:cubicBezTo>
                    <a:pt x="6182597" y="299355"/>
                    <a:pt x="6124653" y="279048"/>
                    <a:pt x="6082710" y="246216"/>
                  </a:cubicBezTo>
                  <a:lnTo>
                    <a:pt x="6064037" y="224537"/>
                  </a:lnTo>
                  <a:lnTo>
                    <a:pt x="6045365" y="246216"/>
                  </a:lnTo>
                  <a:cubicBezTo>
                    <a:pt x="6003422" y="279048"/>
                    <a:pt x="5945478" y="299355"/>
                    <a:pt x="5881475" y="299355"/>
                  </a:cubicBezTo>
                  <a:cubicBezTo>
                    <a:pt x="5817472" y="299355"/>
                    <a:pt x="5759528" y="279048"/>
                    <a:pt x="5717585" y="246216"/>
                  </a:cubicBezTo>
                  <a:lnTo>
                    <a:pt x="5703146" y="229451"/>
                  </a:lnTo>
                  <a:lnTo>
                    <a:pt x="5688706" y="246216"/>
                  </a:lnTo>
                  <a:cubicBezTo>
                    <a:pt x="5646763" y="279048"/>
                    <a:pt x="5588819" y="299355"/>
                    <a:pt x="5524816" y="299355"/>
                  </a:cubicBezTo>
                  <a:cubicBezTo>
                    <a:pt x="5460813" y="299355"/>
                    <a:pt x="5402869" y="279048"/>
                    <a:pt x="5360926" y="246216"/>
                  </a:cubicBezTo>
                  <a:lnTo>
                    <a:pt x="5346487" y="229452"/>
                  </a:lnTo>
                  <a:lnTo>
                    <a:pt x="5332048" y="246216"/>
                  </a:lnTo>
                  <a:cubicBezTo>
                    <a:pt x="5290105" y="279048"/>
                    <a:pt x="5232161" y="299355"/>
                    <a:pt x="5168158" y="299355"/>
                  </a:cubicBezTo>
                  <a:cubicBezTo>
                    <a:pt x="5104155" y="299355"/>
                    <a:pt x="5046211" y="279048"/>
                    <a:pt x="5004268" y="246216"/>
                  </a:cubicBezTo>
                  <a:lnTo>
                    <a:pt x="4989829" y="229452"/>
                  </a:lnTo>
                  <a:lnTo>
                    <a:pt x="4975390" y="246216"/>
                  </a:lnTo>
                  <a:cubicBezTo>
                    <a:pt x="4933447" y="279048"/>
                    <a:pt x="4875503" y="299355"/>
                    <a:pt x="4811500" y="299355"/>
                  </a:cubicBezTo>
                  <a:lnTo>
                    <a:pt x="4805599" y="298890"/>
                  </a:lnTo>
                  <a:lnTo>
                    <a:pt x="4799699" y="299355"/>
                  </a:lnTo>
                  <a:cubicBezTo>
                    <a:pt x="4735696" y="299355"/>
                    <a:pt x="4677751" y="279048"/>
                    <a:pt x="4635808" y="246216"/>
                  </a:cubicBezTo>
                  <a:lnTo>
                    <a:pt x="4621370" y="229451"/>
                  </a:lnTo>
                  <a:lnTo>
                    <a:pt x="4606930" y="246216"/>
                  </a:lnTo>
                  <a:cubicBezTo>
                    <a:pt x="4564987" y="279048"/>
                    <a:pt x="4507042" y="299355"/>
                    <a:pt x="4443039" y="299355"/>
                  </a:cubicBezTo>
                  <a:cubicBezTo>
                    <a:pt x="4379037" y="299355"/>
                    <a:pt x="4321092" y="279048"/>
                    <a:pt x="4279149" y="246216"/>
                  </a:cubicBezTo>
                  <a:lnTo>
                    <a:pt x="4264710" y="229452"/>
                  </a:lnTo>
                  <a:lnTo>
                    <a:pt x="4250271" y="246216"/>
                  </a:lnTo>
                  <a:cubicBezTo>
                    <a:pt x="4208328" y="279048"/>
                    <a:pt x="4150385" y="299355"/>
                    <a:pt x="4086381" y="299355"/>
                  </a:cubicBezTo>
                  <a:cubicBezTo>
                    <a:pt x="4022378" y="299355"/>
                    <a:pt x="3964435" y="279048"/>
                    <a:pt x="3922492" y="246216"/>
                  </a:cubicBezTo>
                  <a:lnTo>
                    <a:pt x="3908053" y="229452"/>
                  </a:lnTo>
                  <a:lnTo>
                    <a:pt x="3893613" y="246216"/>
                  </a:lnTo>
                  <a:cubicBezTo>
                    <a:pt x="3851670" y="279048"/>
                    <a:pt x="3793726" y="299355"/>
                    <a:pt x="3729724" y="299355"/>
                  </a:cubicBezTo>
                  <a:cubicBezTo>
                    <a:pt x="3665720" y="299355"/>
                    <a:pt x="3607777" y="279048"/>
                    <a:pt x="3565834" y="246216"/>
                  </a:cubicBezTo>
                  <a:lnTo>
                    <a:pt x="3547161" y="224537"/>
                  </a:lnTo>
                  <a:lnTo>
                    <a:pt x="3528488" y="246216"/>
                  </a:lnTo>
                  <a:cubicBezTo>
                    <a:pt x="3486545" y="279048"/>
                    <a:pt x="3428601" y="299355"/>
                    <a:pt x="3364599" y="299355"/>
                  </a:cubicBezTo>
                  <a:cubicBezTo>
                    <a:pt x="3300595" y="299355"/>
                    <a:pt x="3242651" y="279048"/>
                    <a:pt x="3200708" y="246216"/>
                  </a:cubicBezTo>
                  <a:lnTo>
                    <a:pt x="3186270" y="229451"/>
                  </a:lnTo>
                  <a:lnTo>
                    <a:pt x="3171829" y="246216"/>
                  </a:lnTo>
                  <a:cubicBezTo>
                    <a:pt x="3129886" y="279048"/>
                    <a:pt x="3071942" y="299355"/>
                    <a:pt x="3007940" y="299355"/>
                  </a:cubicBezTo>
                  <a:cubicBezTo>
                    <a:pt x="2943936" y="299355"/>
                    <a:pt x="2885992" y="279048"/>
                    <a:pt x="2844049" y="246216"/>
                  </a:cubicBezTo>
                  <a:lnTo>
                    <a:pt x="2829610" y="229452"/>
                  </a:lnTo>
                  <a:lnTo>
                    <a:pt x="2815171" y="246216"/>
                  </a:lnTo>
                  <a:cubicBezTo>
                    <a:pt x="2773228" y="279048"/>
                    <a:pt x="2715284" y="299355"/>
                    <a:pt x="2651281" y="299355"/>
                  </a:cubicBezTo>
                  <a:cubicBezTo>
                    <a:pt x="2587278" y="299355"/>
                    <a:pt x="2529334" y="279048"/>
                    <a:pt x="2487391" y="246216"/>
                  </a:cubicBezTo>
                  <a:lnTo>
                    <a:pt x="2472952" y="229452"/>
                  </a:lnTo>
                  <a:lnTo>
                    <a:pt x="2458513" y="246216"/>
                  </a:lnTo>
                  <a:cubicBezTo>
                    <a:pt x="2416570" y="279048"/>
                    <a:pt x="2358626" y="299355"/>
                    <a:pt x="2294623" y="299355"/>
                  </a:cubicBezTo>
                  <a:cubicBezTo>
                    <a:pt x="2230620" y="299355"/>
                    <a:pt x="2172676" y="279048"/>
                    <a:pt x="2130733" y="246216"/>
                  </a:cubicBezTo>
                  <a:lnTo>
                    <a:pt x="2112060" y="224537"/>
                  </a:lnTo>
                  <a:lnTo>
                    <a:pt x="2093388" y="246216"/>
                  </a:lnTo>
                  <a:cubicBezTo>
                    <a:pt x="2051445" y="279048"/>
                    <a:pt x="1993501" y="299355"/>
                    <a:pt x="1929498" y="299355"/>
                  </a:cubicBezTo>
                  <a:cubicBezTo>
                    <a:pt x="1865495" y="299355"/>
                    <a:pt x="1807551" y="279048"/>
                    <a:pt x="1765608" y="246216"/>
                  </a:cubicBezTo>
                  <a:lnTo>
                    <a:pt x="1751169" y="229451"/>
                  </a:lnTo>
                  <a:lnTo>
                    <a:pt x="1736729" y="246216"/>
                  </a:lnTo>
                  <a:cubicBezTo>
                    <a:pt x="1694786" y="279048"/>
                    <a:pt x="1636842" y="299355"/>
                    <a:pt x="1572839" y="299355"/>
                  </a:cubicBezTo>
                  <a:cubicBezTo>
                    <a:pt x="1508836" y="299355"/>
                    <a:pt x="1450892" y="279048"/>
                    <a:pt x="1408949" y="246216"/>
                  </a:cubicBezTo>
                  <a:lnTo>
                    <a:pt x="1398581" y="234179"/>
                  </a:lnTo>
                  <a:lnTo>
                    <a:pt x="1388214" y="246216"/>
                  </a:lnTo>
                  <a:cubicBezTo>
                    <a:pt x="1346271" y="279048"/>
                    <a:pt x="1288327" y="299355"/>
                    <a:pt x="1224324" y="299355"/>
                  </a:cubicBezTo>
                  <a:lnTo>
                    <a:pt x="1220253" y="299034"/>
                  </a:lnTo>
                  <a:lnTo>
                    <a:pt x="1216181" y="299355"/>
                  </a:lnTo>
                  <a:cubicBezTo>
                    <a:pt x="1152178" y="299355"/>
                    <a:pt x="1094234" y="279048"/>
                    <a:pt x="1052291" y="246216"/>
                  </a:cubicBezTo>
                  <a:lnTo>
                    <a:pt x="1041923" y="234179"/>
                  </a:lnTo>
                  <a:lnTo>
                    <a:pt x="1031555" y="246216"/>
                  </a:lnTo>
                  <a:cubicBezTo>
                    <a:pt x="989612" y="279048"/>
                    <a:pt x="931668" y="299355"/>
                    <a:pt x="867665" y="299355"/>
                  </a:cubicBezTo>
                  <a:lnTo>
                    <a:pt x="863594" y="299034"/>
                  </a:lnTo>
                  <a:lnTo>
                    <a:pt x="859523" y="299355"/>
                  </a:lnTo>
                  <a:cubicBezTo>
                    <a:pt x="795520" y="299355"/>
                    <a:pt x="737576" y="279048"/>
                    <a:pt x="695633" y="246216"/>
                  </a:cubicBezTo>
                  <a:lnTo>
                    <a:pt x="685265" y="234179"/>
                  </a:lnTo>
                  <a:lnTo>
                    <a:pt x="674897" y="246216"/>
                  </a:lnTo>
                  <a:cubicBezTo>
                    <a:pt x="632954" y="279048"/>
                    <a:pt x="575010" y="299355"/>
                    <a:pt x="511007" y="299355"/>
                  </a:cubicBezTo>
                  <a:cubicBezTo>
                    <a:pt x="447004" y="299355"/>
                    <a:pt x="389060" y="279048"/>
                    <a:pt x="347117" y="246216"/>
                  </a:cubicBezTo>
                  <a:lnTo>
                    <a:pt x="332678" y="229452"/>
                  </a:lnTo>
                  <a:lnTo>
                    <a:pt x="318239" y="246216"/>
                  </a:lnTo>
                  <a:cubicBezTo>
                    <a:pt x="276296" y="279048"/>
                    <a:pt x="218352" y="299355"/>
                    <a:pt x="154349" y="299355"/>
                  </a:cubicBezTo>
                  <a:cubicBezTo>
                    <a:pt x="122348" y="299355"/>
                    <a:pt x="91861" y="294278"/>
                    <a:pt x="64132" y="285098"/>
                  </a:cubicBezTo>
                  <a:lnTo>
                    <a:pt x="0" y="2512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EEDE"/>
                </a:gs>
                <a:gs pos="100000">
                  <a:srgbClr val="F3F9FB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pic>
        <p:nvPicPr>
          <p:cNvPr id="2097173" name="图片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10" y="181935"/>
            <a:ext cx="10313581" cy="6666614"/>
          </a:xfrm>
          <a:prstGeom prst="rect">
            <a:avLst/>
          </a:prstGeom>
        </p:spPr>
      </p:pic>
      <p:pic>
        <p:nvPicPr>
          <p:cNvPr id="2097176" name="图片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702230" y="4110280"/>
            <a:ext cx="1721578" cy="2049498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386455" y="774700"/>
            <a:ext cx="4372610" cy="4624705"/>
          </a:xfrm>
          <a:prstGeom prst="rect">
            <a:avLst/>
          </a:prstGeom>
        </p:spPr>
      </p:pic>
      <p:grpSp>
        <p:nvGrpSpPr>
          <p:cNvPr id="46" name="组合 58"/>
          <p:cNvGrpSpPr/>
          <p:nvPr/>
        </p:nvGrpSpPr>
        <p:grpSpPr>
          <a:xfrm>
            <a:off x="866775" y="246380"/>
            <a:ext cx="1651635" cy="1562100"/>
            <a:chOff x="1165926" y="259382"/>
            <a:chExt cx="4040533" cy="4040533"/>
          </a:xfrm>
        </p:grpSpPr>
        <p:sp>
          <p:nvSpPr>
            <p:cNvPr id="1048757" name="椭圆 61"/>
            <p:cNvSpPr/>
            <p:nvPr>
              <p:custDataLst>
                <p:tags r:id="rId8"/>
              </p:custDataLst>
            </p:nvPr>
          </p:nvSpPr>
          <p:spPr>
            <a:xfrm>
              <a:off x="1165926" y="259382"/>
              <a:ext cx="4040533" cy="4040533"/>
            </a:xfrm>
            <a:prstGeom prst="ellipse">
              <a:avLst/>
            </a:prstGeom>
            <a:gradFill flip="none" rotWithShape="1">
              <a:gsLst>
                <a:gs pos="0">
                  <a:srgbClr val="F3F9FB"/>
                </a:gs>
                <a:gs pos="100000">
                  <a:schemeClr val="bg1"/>
                </a:gs>
              </a:gsLst>
              <a:lin ang="135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8" name="椭圆 62"/>
            <p:cNvSpPr/>
            <p:nvPr>
              <p:custDataLst>
                <p:tags r:id="rId9"/>
              </p:custDataLst>
            </p:nvPr>
          </p:nvSpPr>
          <p:spPr>
            <a:xfrm>
              <a:off x="1492296" y="585752"/>
              <a:ext cx="3387802" cy="3387802"/>
            </a:xfrm>
            <a:prstGeom prst="ellipse">
              <a:avLst/>
            </a:prstGeom>
            <a:noFill/>
            <a:ln>
              <a:solidFill>
                <a:srgbClr val="CCDFE3"/>
              </a:solidFill>
              <a:prstDash val="lgDashDot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59" name="文本框 66"/>
          <p:cNvSpPr txBox="1"/>
          <p:nvPr>
            <p:custDataLst>
              <p:tags r:id="rId10"/>
            </p:custDataLst>
          </p:nvPr>
        </p:nvSpPr>
        <p:spPr>
          <a:xfrm>
            <a:off x="1230168" y="484260"/>
            <a:ext cx="9119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rgbClr val="44382A"/>
                </a:solidFill>
                <a:latin typeface="华文中宋" panose="02010600040101010101" charset="-122"/>
                <a:ea typeface="华文中宋" panose="02010600040101010101" charset="-122"/>
                <a:cs typeface="Aharoni" panose="020B0604020202020204" pitchFamily="2" charset="-79"/>
              </a:rPr>
              <a:t>代码</a:t>
            </a:r>
            <a:endParaRPr lang="zh-CN" altLang="en-US" sz="3200" b="1">
              <a:solidFill>
                <a:srgbClr val="44382A"/>
              </a:solidFill>
              <a:latin typeface="华文中宋" panose="02010600040101010101" charset="-122"/>
              <a:ea typeface="华文中宋" panose="02010600040101010101" charset="-122"/>
              <a:cs typeface="Aharoni" panose="020B0604020202020204" pitchFamily="2" charset="-79"/>
            </a:endParaRPr>
          </a:p>
        </p:txBody>
      </p:sp>
      <p:pic>
        <p:nvPicPr>
          <p:cNvPr id="2097174" name="图片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3404" y="4110915"/>
            <a:ext cx="1635500" cy="2049500"/>
          </a:xfrm>
          <a:prstGeom prst="rect">
            <a:avLst/>
          </a:prstGeom>
        </p:spPr>
      </p:pic>
      <p:pic>
        <p:nvPicPr>
          <p:cNvPr id="2097175" name="图片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5651" y="4008565"/>
            <a:ext cx="1198022" cy="215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22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7607" y="3812012"/>
            <a:ext cx="4312898" cy="3234674"/>
          </a:xfrm>
          <a:prstGeom prst="rect">
            <a:avLst/>
          </a:prstGeom>
        </p:spPr>
      </p:pic>
      <p:pic>
        <p:nvPicPr>
          <p:cNvPr id="2097226" name="图片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21625" y="0"/>
            <a:ext cx="2205446" cy="1465832"/>
          </a:xfrm>
          <a:prstGeom prst="rect">
            <a:avLst/>
          </a:prstGeom>
        </p:spPr>
      </p:pic>
      <p:pic>
        <p:nvPicPr>
          <p:cNvPr id="2097227" name="图片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89518" y="3503153"/>
            <a:ext cx="1714858" cy="1924106"/>
          </a:xfrm>
          <a:prstGeom prst="rect">
            <a:avLst/>
          </a:prstGeom>
        </p:spPr>
      </p:pic>
      <p:pic>
        <p:nvPicPr>
          <p:cNvPr id="2097228" name="图片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682192" flipH="1">
            <a:off x="10268558" y="-963958"/>
            <a:ext cx="1109352" cy="1969060"/>
          </a:xfrm>
          <a:prstGeom prst="rect">
            <a:avLst/>
          </a:prstGeom>
        </p:spPr>
      </p:pic>
      <p:pic>
        <p:nvPicPr>
          <p:cNvPr id="2097229" name="图片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9018">
            <a:off x="11045029" y="60869"/>
            <a:ext cx="1745778" cy="1884780"/>
          </a:xfrm>
          <a:prstGeom prst="rect">
            <a:avLst/>
          </a:prstGeom>
        </p:spPr>
      </p:pic>
      <p:pic>
        <p:nvPicPr>
          <p:cNvPr id="2097230" name="图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339027" y="1294760"/>
            <a:ext cx="1422400" cy="2226074"/>
          </a:xfrm>
          <a:prstGeom prst="rect">
            <a:avLst/>
          </a:prstGeom>
        </p:spPr>
      </p:pic>
      <p:pic>
        <p:nvPicPr>
          <p:cNvPr id="2097231" name="图片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0967" y="3283890"/>
            <a:ext cx="1517092" cy="2022790"/>
          </a:xfrm>
          <a:prstGeom prst="rect">
            <a:avLst/>
          </a:prstGeom>
        </p:spPr>
      </p:pic>
      <p:pic>
        <p:nvPicPr>
          <p:cNvPr id="2097232" name="图片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401189">
            <a:off x="10872511" y="1926622"/>
            <a:ext cx="1973942" cy="1445038"/>
          </a:xfrm>
          <a:prstGeom prst="rect">
            <a:avLst/>
          </a:prstGeom>
        </p:spPr>
      </p:pic>
      <p:pic>
        <p:nvPicPr>
          <p:cNvPr id="2097233" name="图片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88553">
            <a:off x="9307053" y="6132683"/>
            <a:ext cx="1849814" cy="1161294"/>
          </a:xfrm>
          <a:prstGeom prst="rect">
            <a:avLst/>
          </a:prstGeom>
        </p:spPr>
      </p:pic>
      <p:pic>
        <p:nvPicPr>
          <p:cNvPr id="2097234" name="图片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3235" y="4992736"/>
            <a:ext cx="2248214" cy="2248214"/>
          </a:xfrm>
          <a:prstGeom prst="rect">
            <a:avLst/>
          </a:prstGeom>
        </p:spPr>
      </p:pic>
      <p:pic>
        <p:nvPicPr>
          <p:cNvPr id="2097235" name="图片 1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209" y="5761306"/>
            <a:ext cx="1475188" cy="1622129"/>
          </a:xfrm>
          <a:prstGeom prst="rect">
            <a:avLst/>
          </a:prstGeom>
        </p:spPr>
      </p:pic>
      <p:pic>
        <p:nvPicPr>
          <p:cNvPr id="2097236" name="图片 1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 flipH="1">
            <a:off x="1075978" y="-216169"/>
            <a:ext cx="1129468" cy="1175886"/>
          </a:xfrm>
          <a:prstGeom prst="rect">
            <a:avLst/>
          </a:prstGeom>
        </p:spPr>
      </p:pic>
      <p:pic>
        <p:nvPicPr>
          <p:cNvPr id="2097237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28020" y="4909122"/>
            <a:ext cx="1948878" cy="1948878"/>
          </a:xfrm>
          <a:prstGeom prst="rect">
            <a:avLst/>
          </a:prstGeom>
        </p:spPr>
      </p:pic>
      <p:sp>
        <p:nvSpPr>
          <p:cNvPr id="1" name="文本框 32"/>
          <p:cNvSpPr txBox="1"/>
          <p:nvPr>
            <p:custDataLst>
              <p:tags r:id="rId14"/>
            </p:custDataLst>
          </p:nvPr>
        </p:nvSpPr>
        <p:spPr>
          <a:xfrm>
            <a:off x="3883170" y="1294913"/>
            <a:ext cx="4541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srgbClr val="44382A"/>
                </a:solidFill>
                <a:effectLst/>
                <a:uLnTx/>
                <a:uFillTx/>
                <a:latin typeface="Arial Rounded MT Bold" panose="020F0704030504030204" pitchFamily="34" charset="0"/>
                <a:ea typeface="等线" panose="02010600030101010101" charset="-122"/>
                <a:cs typeface="Aharoni" panose="020B0604020202020204" pitchFamily="2" charset="-79"/>
              </a:rPr>
              <a:t>THANK YOU</a:t>
            </a:r>
            <a:endParaRPr kumimoji="0" lang="zh-CN" altLang="en-US" sz="7200" b="0" i="0" u="none" strike="noStrike" kern="1200" cap="none" spc="0" normalizeH="0" baseline="0" noProof="0">
              <a:ln>
                <a:noFill/>
              </a:ln>
              <a:solidFill>
                <a:srgbClr val="44382A"/>
              </a:solidFill>
              <a:effectLst/>
              <a:uLnTx/>
              <a:uFillTx/>
              <a:latin typeface="Arial Rounded MT Bold" panose="020F0704030504030204" pitchFamily="34" charset="0"/>
              <a:ea typeface="等线" panose="02010600030101010101" charset="-122"/>
              <a:cs typeface="Aharoni" panose="020B0604020202020204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PP_MARK_KEY" val="62121776-7419-4b06-9e88-4df2ad1954c4"/>
  <p:tag name="COMMONDATA" val="eyJoZGlkIjoiM2MyNGY1NGRmZTlkZmRlODY0ZmJlYTRmMWZkMmNjZj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WPS 演示</Application>
  <PresentationFormat/>
  <Paragraphs>23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Arial</vt:lpstr>
      <vt:lpstr>宋体</vt:lpstr>
      <vt:lpstr>Wingdings</vt:lpstr>
      <vt:lpstr>Arial Rounded MT Bold</vt:lpstr>
      <vt:lpstr>Aharoni</vt:lpstr>
      <vt:lpstr>Segoe Print</vt:lpstr>
      <vt:lpstr>等线</vt:lpstr>
      <vt:lpstr>微软雅黑</vt:lpstr>
      <vt:lpstr>Arial Unicode MS</vt:lpstr>
      <vt:lpstr>Calibri</vt:lpstr>
      <vt:lpstr>华文中宋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lastModifiedBy>郑悦</cp:lastModifiedBy>
  <cp:revision>3</cp:revision>
  <dcterms:created xsi:type="dcterms:W3CDTF">2023-09-18T15:04:28Z</dcterms:created>
  <dcterms:modified xsi:type="dcterms:W3CDTF">2023-09-18T15:28:16Z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BE54C1804D634F1495ABA64500AA906B_13</vt:lpwstr>
  </property>
  <property fmtid="{D5CDD505-2E9C-101B-9397-08002B2CF9AE}" pid="3" name="KSOProductBuildVer">
    <vt:lpwstr>2052-11.1.0.14309</vt:lpwstr>
  </property>
</Properties>
</file>